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23" r:id="rId2"/>
  </p:sldMasterIdLst>
  <p:notesMasterIdLst>
    <p:notesMasterId r:id="rId5"/>
  </p:notesMasterIdLst>
  <p:sldIdLst>
    <p:sldId id="270" r:id="rId3"/>
    <p:sldId id="272" r:id="rId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llanmörkt format 1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327"/>
  </p:normalViewPr>
  <p:slideViewPr>
    <p:cSldViewPr snapToGrid="0" snapToObjects="1">
      <p:cViewPr varScale="1">
        <p:scale>
          <a:sx n="100" d="100"/>
          <a:sy n="100" d="100"/>
        </p:scale>
        <p:origin x="78"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B5A5C-FDE6-6844-A426-173C3604B260}" type="datetimeFigureOut">
              <a:rPr lang="sv-SE" smtClean="0"/>
              <a:t>2025-04-25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2E6FA-E4B4-314D-820F-EDE3D38EA8CA}" type="slidenum">
              <a:rPr lang="sv-SE" smtClean="0"/>
              <a:t>‹#›</a:t>
            </a:fld>
            <a:endParaRPr lang="sv-SE"/>
          </a:p>
        </p:txBody>
      </p:sp>
    </p:spTree>
    <p:extLst>
      <p:ext uri="{BB962C8B-B14F-4D97-AF65-F5344CB8AC3E}">
        <p14:creationId xmlns:p14="http://schemas.microsoft.com/office/powerpoint/2010/main" val="371562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örstasida 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7604AA-981E-BA48-984A-FAD614A00666}"/>
              </a:ext>
            </a:extLst>
          </p:cNvPr>
          <p:cNvSpPr/>
          <p:nvPr userDrawn="1"/>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2B5C19D-12B3-B944-9B4D-E74128BEBB5E}"/>
              </a:ext>
            </a:extLst>
          </p:cNvPr>
          <p:cNvSpPr>
            <a:spLocks noGrp="1"/>
          </p:cNvSpPr>
          <p:nvPr>
            <p:ph type="ctrTitle" hasCustomPrompt="1"/>
          </p:nvPr>
        </p:nvSpPr>
        <p:spPr>
          <a:xfrm>
            <a:off x="587375" y="1268413"/>
            <a:ext cx="7308850" cy="2700338"/>
          </a:xfrm>
        </p:spPr>
        <p:txBody>
          <a:bodyPr anchor="b">
            <a:noAutofit/>
          </a:bodyPr>
          <a:lstStyle>
            <a:lvl1pPr algn="l">
              <a:defRPr sz="4800">
                <a:solidFill>
                  <a:schemeClr val="bg1"/>
                </a:solidFill>
              </a:defRPr>
            </a:lvl1pPr>
          </a:lstStyle>
          <a:p>
            <a:r>
              <a:rPr lang="sv-SE" dirty="0"/>
              <a:t>Titel på presentation</a:t>
            </a:r>
          </a:p>
        </p:txBody>
      </p:sp>
      <p:sp>
        <p:nvSpPr>
          <p:cNvPr id="3" name="Underrubrik 2">
            <a:extLst>
              <a:ext uri="{FF2B5EF4-FFF2-40B4-BE49-F238E27FC236}">
                <a16:creationId xmlns:a16="http://schemas.microsoft.com/office/drawing/2014/main" id="{4A583423-BE84-3044-9F2E-5934E609EB93}"/>
              </a:ext>
            </a:extLst>
          </p:cNvPr>
          <p:cNvSpPr>
            <a:spLocks noGrp="1"/>
          </p:cNvSpPr>
          <p:nvPr>
            <p:ph type="subTitle" idx="1" hasCustomPrompt="1"/>
          </p:nvPr>
        </p:nvSpPr>
        <p:spPr>
          <a:xfrm>
            <a:off x="587375" y="4113213"/>
            <a:ext cx="5437188" cy="97155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Ev. underrubrik</a:t>
            </a:r>
          </a:p>
        </p:txBody>
      </p:sp>
      <p:sp>
        <p:nvSpPr>
          <p:cNvPr id="4" name="Platshållare för datum 3">
            <a:extLst>
              <a:ext uri="{FF2B5EF4-FFF2-40B4-BE49-F238E27FC236}">
                <a16:creationId xmlns:a16="http://schemas.microsoft.com/office/drawing/2014/main" id="{928CF986-9A37-2644-9014-85552646C5B5}"/>
              </a:ext>
            </a:extLst>
          </p:cNvPr>
          <p:cNvSpPr>
            <a:spLocks noGrp="1"/>
          </p:cNvSpPr>
          <p:nvPr>
            <p:ph type="dt" sz="half" idx="10"/>
          </p:nvPr>
        </p:nvSpPr>
        <p:spPr>
          <a:xfrm>
            <a:off x="9206320" y="-504824"/>
            <a:ext cx="2743200" cy="194557"/>
          </a:xfrm>
        </p:spPr>
        <p:txBody>
          <a:bodyPr/>
          <a:lstStyle>
            <a:lvl1pPr>
              <a:defRPr>
                <a:solidFill>
                  <a:schemeClr val="bg2"/>
                </a:solidFill>
              </a:defRPr>
            </a:lvl1pPr>
          </a:lstStyle>
          <a:p>
            <a:fld id="{E96E11DC-4C22-1A46-B203-0BC8B6A9A84C}" type="datetime6">
              <a:rPr lang="sv-SE" smtClean="0"/>
              <a:t>april 2025</a:t>
            </a:fld>
            <a:endParaRPr lang="sv-SE"/>
          </a:p>
        </p:txBody>
      </p:sp>
      <p:sp>
        <p:nvSpPr>
          <p:cNvPr id="5" name="Platshållare för sidfot 4">
            <a:extLst>
              <a:ext uri="{FF2B5EF4-FFF2-40B4-BE49-F238E27FC236}">
                <a16:creationId xmlns:a16="http://schemas.microsoft.com/office/drawing/2014/main" id="{6B4691AE-3D38-3440-B6DC-8AD667C6EFC6}"/>
              </a:ext>
            </a:extLst>
          </p:cNvPr>
          <p:cNvSpPr>
            <a:spLocks noGrp="1"/>
          </p:cNvSpPr>
          <p:nvPr>
            <p:ph type="ftr" sz="quarter" idx="11"/>
          </p:nvPr>
        </p:nvSpPr>
        <p:spPr>
          <a:xfrm>
            <a:off x="242480" y="-504824"/>
            <a:ext cx="4114800" cy="194558"/>
          </a:xfrm>
        </p:spPr>
        <p:txBody>
          <a:bodyPr/>
          <a:lstStyle>
            <a:lvl1pPr>
              <a:defRPr>
                <a:solidFill>
                  <a:schemeClr val="bg2"/>
                </a:solidFill>
              </a:defRPr>
            </a:lvl1pPr>
          </a:lstStyle>
          <a:p>
            <a:r>
              <a:rPr lang="sv-SE" dirty="0"/>
              <a:t>Namn på presentation</a:t>
            </a:r>
          </a:p>
        </p:txBody>
      </p:sp>
      <p:sp>
        <p:nvSpPr>
          <p:cNvPr id="6" name="Platshållare för bildnummer 5">
            <a:extLst>
              <a:ext uri="{FF2B5EF4-FFF2-40B4-BE49-F238E27FC236}">
                <a16:creationId xmlns:a16="http://schemas.microsoft.com/office/drawing/2014/main" id="{243EA1AD-8DCC-8544-89A8-EF9B1D4E632E}"/>
              </a:ext>
            </a:extLst>
          </p:cNvPr>
          <p:cNvSpPr>
            <a:spLocks noGrp="1"/>
          </p:cNvSpPr>
          <p:nvPr>
            <p:ph type="sldNum" sz="quarter" idx="12"/>
          </p:nvPr>
        </p:nvSpPr>
        <p:spPr>
          <a:xfrm>
            <a:off x="242480" y="7168266"/>
            <a:ext cx="306825" cy="189268"/>
          </a:xfrm>
        </p:spPr>
        <p:txBody>
          <a:bodyPr/>
          <a:lstStyle>
            <a:lvl1pPr>
              <a:defRPr>
                <a:solidFill>
                  <a:schemeClr val="bg2"/>
                </a:solidFill>
              </a:defRPr>
            </a:lvl1pPr>
          </a:lstStyle>
          <a:p>
            <a:fld id="{6493D49A-1678-564F-8579-4E4AC7145C5F}" type="slidenum">
              <a:rPr lang="sv-SE" smtClean="0"/>
              <a:pPr/>
              <a:t>‹#›</a:t>
            </a:fld>
            <a:endParaRPr lang="sv-SE" dirty="0"/>
          </a:p>
        </p:txBody>
      </p:sp>
      <p:pic>
        <p:nvPicPr>
          <p:cNvPr id="9" name="Bild 8">
            <a:extLst>
              <a:ext uri="{FF2B5EF4-FFF2-40B4-BE49-F238E27FC236}">
                <a16:creationId xmlns:a16="http://schemas.microsoft.com/office/drawing/2014/main" id="{1A6BE80F-B83C-2373-C777-2BF5BCAC0389}"/>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87827" y="5538903"/>
            <a:ext cx="2239626" cy="1582534"/>
          </a:xfrm>
          <a:prstGeom prst="rect">
            <a:avLst/>
          </a:prstGeom>
        </p:spPr>
      </p:pic>
    </p:spTree>
    <p:extLst>
      <p:ext uri="{BB962C8B-B14F-4D97-AF65-F5344CB8AC3E}">
        <p14:creationId xmlns:p14="http://schemas.microsoft.com/office/powerpoint/2010/main" val="29173456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15862A-35EA-864C-9A36-93C6D29F755C}"/>
              </a:ext>
            </a:extLst>
          </p:cNvPr>
          <p:cNvSpPr>
            <a:spLocks noGrp="1"/>
          </p:cNvSpPr>
          <p:nvPr>
            <p:ph type="title" hasCustomPrompt="1"/>
          </p:nvPr>
        </p:nvSpPr>
        <p:spPr/>
        <p:txBody>
          <a:bodyPr/>
          <a:lstStyle/>
          <a:p>
            <a:r>
              <a:rPr lang="sv-SE" dirty="0"/>
              <a:t>Rubrik</a:t>
            </a:r>
          </a:p>
        </p:txBody>
      </p:sp>
      <p:sp>
        <p:nvSpPr>
          <p:cNvPr id="3" name="Platshållare för innehåll 2">
            <a:extLst>
              <a:ext uri="{FF2B5EF4-FFF2-40B4-BE49-F238E27FC236}">
                <a16:creationId xmlns:a16="http://schemas.microsoft.com/office/drawing/2014/main" id="{95709217-3B7D-B440-B6DA-B06CF1724953}"/>
              </a:ext>
            </a:extLst>
          </p:cNvPr>
          <p:cNvSpPr>
            <a:spLocks noGrp="1"/>
          </p:cNvSpPr>
          <p:nvPr>
            <p:ph sz="half" idx="1" hasCustomPrompt="1"/>
          </p:nvPr>
        </p:nvSpPr>
        <p:spPr>
          <a:xfrm>
            <a:off x="587375" y="2133600"/>
            <a:ext cx="5425706" cy="3974841"/>
          </a:xfrm>
        </p:spPr>
        <p:txBody>
          <a:body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CCCC11F7-1364-3F4F-86A1-2C2164B2394A}"/>
              </a:ext>
            </a:extLst>
          </p:cNvPr>
          <p:cNvSpPr>
            <a:spLocks noGrp="1"/>
          </p:cNvSpPr>
          <p:nvPr>
            <p:ph sz="half" idx="2" hasCustomPrompt="1"/>
          </p:nvPr>
        </p:nvSpPr>
        <p:spPr>
          <a:xfrm>
            <a:off x="6167439" y="2133600"/>
            <a:ext cx="5437186" cy="3974841"/>
          </a:xfrm>
        </p:spPr>
        <p:txBody>
          <a:body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p>
            <a:fld id="{EEA6805F-C7ED-0342-B447-DE278FE4BE50}" type="datetime6">
              <a:rPr lang="sv-SE" smtClean="0"/>
              <a:t>april 2025</a:t>
            </a:fld>
            <a:endParaRPr lang="sv-SE"/>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p>
            <a:r>
              <a:rPr lang="sv-SE"/>
              <a:t>Namn på presentation</a:t>
            </a:r>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p>
            <a:fld id="{6493D49A-1678-564F-8579-4E4AC7145C5F}" type="slidenum">
              <a:rPr lang="sv-SE" smtClean="0"/>
              <a:t>‹#›</a:t>
            </a:fld>
            <a:endParaRPr lang="sv-SE"/>
          </a:p>
        </p:txBody>
      </p:sp>
    </p:spTree>
    <p:extLst>
      <p:ext uri="{BB962C8B-B14F-4D97-AF65-F5344CB8AC3E}">
        <p14:creationId xmlns:p14="http://schemas.microsoft.com/office/powerpoint/2010/main" val="149970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15862A-35EA-864C-9A36-93C6D29F755C}"/>
              </a:ext>
            </a:extLst>
          </p:cNvPr>
          <p:cNvSpPr>
            <a:spLocks noGrp="1"/>
          </p:cNvSpPr>
          <p:nvPr>
            <p:ph type="title" hasCustomPrompt="1"/>
          </p:nvPr>
        </p:nvSpPr>
        <p:spPr/>
        <p:txBody>
          <a:bodyPr/>
          <a:lstStyle/>
          <a:p>
            <a:r>
              <a:rPr lang="sv-SE" dirty="0"/>
              <a:t>Rubrik</a:t>
            </a:r>
          </a:p>
        </p:txBody>
      </p:sp>
      <p:sp>
        <p:nvSpPr>
          <p:cNvPr id="3" name="Platshållare för innehåll 2">
            <a:extLst>
              <a:ext uri="{FF2B5EF4-FFF2-40B4-BE49-F238E27FC236}">
                <a16:creationId xmlns:a16="http://schemas.microsoft.com/office/drawing/2014/main" id="{95709217-3B7D-B440-B6DA-B06CF1724953}"/>
              </a:ext>
            </a:extLst>
          </p:cNvPr>
          <p:cNvSpPr>
            <a:spLocks noGrp="1"/>
          </p:cNvSpPr>
          <p:nvPr>
            <p:ph sz="half" idx="1" hasCustomPrompt="1"/>
          </p:nvPr>
        </p:nvSpPr>
        <p:spPr>
          <a:xfrm>
            <a:off x="587375" y="2133600"/>
            <a:ext cx="3552456" cy="3943739"/>
          </a:xfrm>
        </p:spPr>
        <p:txBody>
          <a:body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CCCC11F7-1364-3F4F-86A1-2C2164B2394A}"/>
              </a:ext>
            </a:extLst>
          </p:cNvPr>
          <p:cNvSpPr>
            <a:spLocks noGrp="1"/>
          </p:cNvSpPr>
          <p:nvPr>
            <p:ph sz="half" idx="2" hasCustomPrompt="1"/>
          </p:nvPr>
        </p:nvSpPr>
        <p:spPr>
          <a:xfrm>
            <a:off x="4311859" y="2133600"/>
            <a:ext cx="3556800" cy="3943739"/>
          </a:xfrm>
        </p:spPr>
        <p:txBody>
          <a:body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p>
            <a:fld id="{E7E56628-218C-EC45-B772-139B88FD7A4E}" type="datetime6">
              <a:rPr lang="sv-SE" smtClean="0"/>
              <a:t>april 2025</a:t>
            </a:fld>
            <a:endParaRPr lang="sv-SE"/>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p>
            <a:r>
              <a:rPr lang="sv-SE"/>
              <a:t>Namn på presentation</a:t>
            </a:r>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p>
            <a:fld id="{6493D49A-1678-564F-8579-4E4AC7145C5F}" type="slidenum">
              <a:rPr lang="sv-SE" smtClean="0"/>
              <a:t>‹#›</a:t>
            </a:fld>
            <a:endParaRPr lang="sv-SE"/>
          </a:p>
        </p:txBody>
      </p:sp>
      <p:sp>
        <p:nvSpPr>
          <p:cNvPr id="10" name="Platshållare för innehåll 3">
            <a:extLst>
              <a:ext uri="{FF2B5EF4-FFF2-40B4-BE49-F238E27FC236}">
                <a16:creationId xmlns:a16="http://schemas.microsoft.com/office/drawing/2014/main" id="{CE6D2ED4-93C8-7D45-8792-D8B7250C3696}"/>
              </a:ext>
            </a:extLst>
          </p:cNvPr>
          <p:cNvSpPr>
            <a:spLocks noGrp="1"/>
          </p:cNvSpPr>
          <p:nvPr>
            <p:ph sz="half" idx="15" hasCustomPrompt="1"/>
          </p:nvPr>
        </p:nvSpPr>
        <p:spPr>
          <a:xfrm>
            <a:off x="8040688" y="2133600"/>
            <a:ext cx="3556800" cy="3943739"/>
          </a:xfrm>
        </p:spPr>
        <p:txBody>
          <a:body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9854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50, hav">
    <p:bg>
      <p:bgPr>
        <a:solidFill>
          <a:schemeClr val="accent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8D5FEAC-9A55-8548-9262-72421AB1BD8A}"/>
              </a:ext>
            </a:extLst>
          </p:cNvPr>
          <p:cNvSpPr/>
          <p:nvPr userDrawn="1"/>
        </p:nvSpPr>
        <p:spPr>
          <a:xfrm>
            <a:off x="0" y="0"/>
            <a:ext cx="6096000" cy="6858000"/>
          </a:xfrm>
          <a:prstGeom prst="rect">
            <a:avLst/>
          </a:prstGeom>
          <a:solidFill>
            <a:srgbClr val="D1E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B15862A-35EA-864C-9A36-93C6D29F755C}"/>
              </a:ext>
            </a:extLst>
          </p:cNvPr>
          <p:cNvSpPr>
            <a:spLocks noGrp="1"/>
          </p:cNvSpPr>
          <p:nvPr>
            <p:ph type="title" hasCustomPrompt="1"/>
          </p:nvPr>
        </p:nvSpPr>
        <p:spPr>
          <a:xfrm>
            <a:off x="587376" y="701095"/>
            <a:ext cx="4892762" cy="1291234"/>
          </a:xfrm>
        </p:spPr>
        <p:txBody>
          <a:bodyPr/>
          <a:lstStyle/>
          <a:p>
            <a:r>
              <a:rPr lang="sv-SE" dirty="0"/>
              <a:t>Rubrik</a:t>
            </a:r>
          </a:p>
        </p:txBody>
      </p:sp>
      <p:sp>
        <p:nvSpPr>
          <p:cNvPr id="3" name="Platshållare för innehåll 2">
            <a:extLst>
              <a:ext uri="{FF2B5EF4-FFF2-40B4-BE49-F238E27FC236}">
                <a16:creationId xmlns:a16="http://schemas.microsoft.com/office/drawing/2014/main" id="{95709217-3B7D-B440-B6DA-B06CF1724953}"/>
              </a:ext>
            </a:extLst>
          </p:cNvPr>
          <p:cNvSpPr>
            <a:spLocks noGrp="1"/>
          </p:cNvSpPr>
          <p:nvPr>
            <p:ph sz="half" idx="1" hasCustomPrompt="1"/>
          </p:nvPr>
        </p:nvSpPr>
        <p:spPr>
          <a:xfrm>
            <a:off x="587376" y="2133600"/>
            <a:ext cx="4881281" cy="3937518"/>
          </a:xfrm>
        </p:spPr>
        <p:txBody>
          <a:body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CCCC11F7-1364-3F4F-86A1-2C2164B2394A}"/>
              </a:ext>
            </a:extLst>
          </p:cNvPr>
          <p:cNvSpPr>
            <a:spLocks noGrp="1"/>
          </p:cNvSpPr>
          <p:nvPr>
            <p:ph sz="half" idx="2" hasCustomPrompt="1"/>
          </p:nvPr>
        </p:nvSpPr>
        <p:spPr>
          <a:xfrm>
            <a:off x="6711863" y="2133600"/>
            <a:ext cx="4892761" cy="3937518"/>
          </a:xfrm>
        </p:spPr>
        <p:txBody>
          <a:bodyPr>
            <a:noAutofit/>
          </a:bodyPr>
          <a:lstStyle>
            <a:lvl1pPr>
              <a:buClr>
                <a:srgbClr val="A4C9E1"/>
              </a:buClr>
              <a:defRPr>
                <a:solidFill>
                  <a:schemeClr val="bg1"/>
                </a:solidFill>
              </a:defRPr>
            </a:lvl1pPr>
            <a:lvl2pPr>
              <a:buClr>
                <a:srgbClr val="A4C9E1"/>
              </a:buClr>
              <a:defRPr>
                <a:solidFill>
                  <a:schemeClr val="bg1"/>
                </a:solidFill>
              </a:defRPr>
            </a:lvl2pPr>
            <a:lvl3pPr>
              <a:buClr>
                <a:srgbClr val="A4C9E1"/>
              </a:buClr>
              <a:defRPr>
                <a:solidFill>
                  <a:schemeClr val="bg1"/>
                </a:solidFill>
              </a:defRPr>
            </a:lvl3pPr>
            <a:lvl4pPr>
              <a:buClr>
                <a:srgbClr val="A4C9E1"/>
              </a:buClr>
              <a:defRPr>
                <a:solidFill>
                  <a:schemeClr val="bg1"/>
                </a:solidFill>
              </a:defRPr>
            </a:lvl4pPr>
            <a:lvl5pPr>
              <a:buClr>
                <a:srgbClr val="A4C9E1"/>
              </a:buClr>
              <a:defRPr>
                <a:solidFill>
                  <a:schemeClr val="bg1"/>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p>
            <a:fld id="{E61F98F4-29A0-A242-9230-A959F8E33775}" type="datetime6">
              <a:rPr lang="sv-SE" smtClean="0"/>
              <a:t>april 2025</a:t>
            </a:fld>
            <a:endParaRPr lang="sv-SE"/>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p>
            <a:r>
              <a:rPr lang="sv-SE"/>
              <a:t>Namn på presentation</a:t>
            </a:r>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p>
            <a:fld id="{6493D49A-1678-564F-8579-4E4AC7145C5F}" type="slidenum">
              <a:rPr lang="sv-SE" smtClean="0"/>
              <a:t>‹#›</a:t>
            </a:fld>
            <a:endParaRPr lang="sv-SE"/>
          </a:p>
        </p:txBody>
      </p:sp>
      <p:sp>
        <p:nvSpPr>
          <p:cNvPr id="9" name="Platshållare för text 8">
            <a:extLst>
              <a:ext uri="{FF2B5EF4-FFF2-40B4-BE49-F238E27FC236}">
                <a16:creationId xmlns:a16="http://schemas.microsoft.com/office/drawing/2014/main" id="{60361D09-C722-A541-B9B9-8D6D7AA1360F}"/>
              </a:ext>
            </a:extLst>
          </p:cNvPr>
          <p:cNvSpPr>
            <a:spLocks noGrp="1"/>
          </p:cNvSpPr>
          <p:nvPr>
            <p:ph type="body" sz="quarter" idx="13" hasCustomPrompt="1"/>
          </p:nvPr>
        </p:nvSpPr>
        <p:spPr>
          <a:xfrm>
            <a:off x="6711864" y="692151"/>
            <a:ext cx="4892762" cy="1296988"/>
          </a:xfrm>
        </p:spPr>
        <p:txBody>
          <a:bodyPr anchor="ctr">
            <a:noAutofit/>
          </a:bodyPr>
          <a:lstStyle>
            <a:lvl1pPr marL="0" indent="0">
              <a:buNone/>
              <a:defRPr sz="3600" b="0">
                <a:solidFill>
                  <a:srgbClr val="A4C9E1"/>
                </a:solidFill>
                <a:latin typeface="+mj-lt"/>
              </a:defRPr>
            </a:lvl1pPr>
            <a:lvl2pPr marL="457200" indent="0">
              <a:buNone/>
              <a:defRPr/>
            </a:lvl2pPr>
          </a:lstStyle>
          <a:p>
            <a:pPr lvl="0"/>
            <a:r>
              <a:rPr lang="sv-SE" dirty="0"/>
              <a:t>Rubrik</a:t>
            </a:r>
          </a:p>
        </p:txBody>
      </p:sp>
    </p:spTree>
    <p:extLst>
      <p:ext uri="{BB962C8B-B14F-4D97-AF65-F5344CB8AC3E}">
        <p14:creationId xmlns:p14="http://schemas.microsoft.com/office/powerpoint/2010/main" val="66464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50 2 hav">
    <p:bg>
      <p:bgPr>
        <a:solidFill>
          <a:schemeClr val="accent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8D5FEAC-9A55-8548-9262-72421AB1BD8A}"/>
              </a:ext>
            </a:extLst>
          </p:cNvPr>
          <p:cNvSpPr/>
          <p:nvPr userDrawn="1"/>
        </p:nvSpPr>
        <p:spPr>
          <a:xfrm>
            <a:off x="6096000" y="0"/>
            <a:ext cx="6096000" cy="6858000"/>
          </a:xfrm>
          <a:prstGeom prst="rect">
            <a:avLst/>
          </a:prstGeom>
          <a:solidFill>
            <a:srgbClr val="D1E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B15862A-35EA-864C-9A36-93C6D29F755C}"/>
              </a:ext>
            </a:extLst>
          </p:cNvPr>
          <p:cNvSpPr>
            <a:spLocks noGrp="1"/>
          </p:cNvSpPr>
          <p:nvPr>
            <p:ph type="title" hasCustomPrompt="1"/>
          </p:nvPr>
        </p:nvSpPr>
        <p:spPr>
          <a:xfrm>
            <a:off x="587376" y="701095"/>
            <a:ext cx="4892762" cy="1291234"/>
          </a:xfrm>
        </p:spPr>
        <p:txBody>
          <a:bodyPr/>
          <a:lstStyle>
            <a:lvl1pPr>
              <a:defRPr>
                <a:solidFill>
                  <a:srgbClr val="A4C9E1"/>
                </a:solidFill>
              </a:defRPr>
            </a:lvl1pPr>
          </a:lstStyle>
          <a:p>
            <a:r>
              <a:rPr lang="sv-SE" dirty="0"/>
              <a:t>Rubrik</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p>
            <a:fld id="{D153486F-E364-2444-81B5-C831EDEB70FF}" type="datetime6">
              <a:rPr lang="sv-SE" smtClean="0"/>
              <a:t>april 2025</a:t>
            </a:fld>
            <a:endParaRPr lang="sv-SE"/>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p>
            <a:r>
              <a:rPr lang="sv-SE"/>
              <a:t>Namn på presentation</a:t>
            </a:r>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p>
            <a:fld id="{6493D49A-1678-564F-8579-4E4AC7145C5F}" type="slidenum">
              <a:rPr lang="sv-SE" smtClean="0"/>
              <a:t>‹#›</a:t>
            </a:fld>
            <a:endParaRPr lang="sv-SE"/>
          </a:p>
        </p:txBody>
      </p:sp>
      <p:sp>
        <p:nvSpPr>
          <p:cNvPr id="9" name="Platshållare för text 8">
            <a:extLst>
              <a:ext uri="{FF2B5EF4-FFF2-40B4-BE49-F238E27FC236}">
                <a16:creationId xmlns:a16="http://schemas.microsoft.com/office/drawing/2014/main" id="{60361D09-C722-A541-B9B9-8D6D7AA1360F}"/>
              </a:ext>
            </a:extLst>
          </p:cNvPr>
          <p:cNvSpPr>
            <a:spLocks noGrp="1"/>
          </p:cNvSpPr>
          <p:nvPr>
            <p:ph type="body" sz="quarter" idx="13" hasCustomPrompt="1"/>
          </p:nvPr>
        </p:nvSpPr>
        <p:spPr>
          <a:xfrm>
            <a:off x="6711864" y="692151"/>
            <a:ext cx="4892762" cy="1296988"/>
          </a:xfrm>
        </p:spPr>
        <p:txBody>
          <a:bodyPr anchor="ctr">
            <a:noAutofit/>
          </a:bodyPr>
          <a:lstStyle>
            <a:lvl1pPr marL="0" indent="0">
              <a:buNone/>
              <a:defRPr sz="3600" b="0">
                <a:solidFill>
                  <a:schemeClr val="accent1"/>
                </a:solidFill>
                <a:latin typeface="+mj-lt"/>
              </a:defRPr>
            </a:lvl1pPr>
            <a:lvl2pPr marL="457200" indent="0">
              <a:buNone/>
              <a:defRPr/>
            </a:lvl2pPr>
          </a:lstStyle>
          <a:p>
            <a:pPr lvl="0"/>
            <a:r>
              <a:rPr lang="sv-SE" dirty="0"/>
              <a:t>Rubrik</a:t>
            </a:r>
          </a:p>
        </p:txBody>
      </p:sp>
      <p:sp>
        <p:nvSpPr>
          <p:cNvPr id="13" name="Platshållare för innehåll 2">
            <a:extLst>
              <a:ext uri="{FF2B5EF4-FFF2-40B4-BE49-F238E27FC236}">
                <a16:creationId xmlns:a16="http://schemas.microsoft.com/office/drawing/2014/main" id="{FBD27ECE-1D7C-1DE4-8F30-7701BCF2303F}"/>
              </a:ext>
            </a:extLst>
          </p:cNvPr>
          <p:cNvSpPr>
            <a:spLocks noGrp="1"/>
          </p:cNvSpPr>
          <p:nvPr>
            <p:ph sz="half" idx="1" hasCustomPrompt="1"/>
          </p:nvPr>
        </p:nvSpPr>
        <p:spPr>
          <a:xfrm>
            <a:off x="587376" y="2133600"/>
            <a:ext cx="4881281" cy="3937518"/>
          </a:xfrm>
        </p:spPr>
        <p:txBody>
          <a:bodyPr/>
          <a:lstStyle>
            <a:lvl1pPr>
              <a:buClr>
                <a:srgbClr val="A4C9E1"/>
              </a:buClr>
              <a:defRPr>
                <a:solidFill>
                  <a:schemeClr val="bg1"/>
                </a:solidFill>
              </a:defRPr>
            </a:lvl1pPr>
            <a:lvl2pPr>
              <a:buClr>
                <a:srgbClr val="A4C9E1"/>
              </a:buClr>
              <a:defRPr>
                <a:solidFill>
                  <a:schemeClr val="bg1"/>
                </a:solidFill>
              </a:defRPr>
            </a:lvl2pPr>
            <a:lvl3pPr>
              <a:buClr>
                <a:srgbClr val="A4C9E1"/>
              </a:buClr>
              <a:defRPr>
                <a:solidFill>
                  <a:schemeClr val="bg1"/>
                </a:solidFill>
              </a:defRPr>
            </a:lvl3pPr>
            <a:lvl4pPr>
              <a:buClr>
                <a:srgbClr val="A4C9E1"/>
              </a:buClr>
              <a:defRPr>
                <a:solidFill>
                  <a:schemeClr val="bg1"/>
                </a:solidFill>
              </a:defRPr>
            </a:lvl4pPr>
            <a:lvl5pPr>
              <a:buClr>
                <a:srgbClr val="A4C9E1"/>
              </a:buClr>
              <a:defRPr>
                <a:solidFill>
                  <a:schemeClr val="bg1"/>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innehåll 3">
            <a:extLst>
              <a:ext uri="{FF2B5EF4-FFF2-40B4-BE49-F238E27FC236}">
                <a16:creationId xmlns:a16="http://schemas.microsoft.com/office/drawing/2014/main" id="{8D4DA2ED-7897-2FB4-805F-A71BE8B6F4B8}"/>
              </a:ext>
            </a:extLst>
          </p:cNvPr>
          <p:cNvSpPr>
            <a:spLocks noGrp="1"/>
          </p:cNvSpPr>
          <p:nvPr>
            <p:ph sz="half" idx="2" hasCustomPrompt="1"/>
          </p:nvPr>
        </p:nvSpPr>
        <p:spPr>
          <a:xfrm>
            <a:off x="6711863" y="2133600"/>
            <a:ext cx="4892761" cy="3937518"/>
          </a:xfrm>
        </p:spPr>
        <p:txBody>
          <a:bodyPr>
            <a:noAutofit/>
          </a:body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pic>
        <p:nvPicPr>
          <p:cNvPr id="3" name="Bild 2">
            <a:extLst>
              <a:ext uri="{FF2B5EF4-FFF2-40B4-BE49-F238E27FC236}">
                <a16:creationId xmlns:a16="http://schemas.microsoft.com/office/drawing/2014/main" id="{F69C7DCD-76DD-81A3-16AE-643E1B57C27F}"/>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3750053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och bild">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E3BEB5C8-5092-75E4-1C97-A7918172BD28}"/>
              </a:ext>
            </a:extLst>
          </p:cNvPr>
          <p:cNvSpPr/>
          <p:nvPr userDrawn="1"/>
        </p:nvSpPr>
        <p:spPr>
          <a:xfrm>
            <a:off x="10727473" y="6116595"/>
            <a:ext cx="1326995" cy="663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Platshållare för bild 36">
            <a:extLst>
              <a:ext uri="{FF2B5EF4-FFF2-40B4-BE49-F238E27FC236}">
                <a16:creationId xmlns:a16="http://schemas.microsoft.com/office/drawing/2014/main" id="{C2EA7C1B-7761-87AD-5896-1B10B13C6ABD}"/>
              </a:ext>
            </a:extLst>
          </p:cNvPr>
          <p:cNvSpPr>
            <a:spLocks noGrp="1"/>
          </p:cNvSpPr>
          <p:nvPr>
            <p:ph type="pic" sz="quarter" idx="14" hasCustomPrompt="1"/>
          </p:nvPr>
        </p:nvSpPr>
        <p:spPr>
          <a:xfrm>
            <a:off x="6095999" y="2"/>
            <a:ext cx="6096000" cy="6857999"/>
          </a:xfrm>
          <a:custGeom>
            <a:avLst/>
            <a:gdLst>
              <a:gd name="connsiteX0" fmla="*/ 5214712 w 6096000"/>
              <a:gd name="connsiteY0" fmla="*/ 6516062 h 6857999"/>
              <a:gd name="connsiteX1" fmla="*/ 5214822 w 6096000"/>
              <a:gd name="connsiteY1" fmla="*/ 6625711 h 6857999"/>
              <a:gd name="connsiteX2" fmla="*/ 5299806 w 6096000"/>
              <a:gd name="connsiteY2" fmla="*/ 6625711 h 6857999"/>
              <a:gd name="connsiteX3" fmla="*/ 4829637 w 6096000"/>
              <a:gd name="connsiteY3" fmla="*/ 6516062 h 6857999"/>
              <a:gd name="connsiteX4" fmla="*/ 4829748 w 6096000"/>
              <a:gd name="connsiteY4" fmla="*/ 6625712 h 6857999"/>
              <a:gd name="connsiteX5" fmla="*/ 4914731 w 6096000"/>
              <a:gd name="connsiteY5" fmla="*/ 6625712 h 6857999"/>
              <a:gd name="connsiteX6" fmla="*/ 5434013 w 6096000"/>
              <a:gd name="connsiteY6" fmla="*/ 6480100 h 6857999"/>
              <a:gd name="connsiteX7" fmla="*/ 5386996 w 6096000"/>
              <a:gd name="connsiteY7" fmla="*/ 6626042 h 6857999"/>
              <a:gd name="connsiteX8" fmla="*/ 5478933 w 6096000"/>
              <a:gd name="connsiteY8" fmla="*/ 6626042 h 6857999"/>
              <a:gd name="connsiteX9" fmla="*/ 5576057 w 6096000"/>
              <a:gd name="connsiteY9" fmla="*/ 6405971 h 6857999"/>
              <a:gd name="connsiteX10" fmla="*/ 5644154 w 6096000"/>
              <a:gd name="connsiteY10" fmla="*/ 6626153 h 6857999"/>
              <a:gd name="connsiteX11" fmla="*/ 5700552 w 6096000"/>
              <a:gd name="connsiteY11" fmla="*/ 6626153 h 6857999"/>
              <a:gd name="connsiteX12" fmla="*/ 5713465 w 6096000"/>
              <a:gd name="connsiteY12" fmla="*/ 6584786 h 6857999"/>
              <a:gd name="connsiteX13" fmla="*/ 5657729 w 6096000"/>
              <a:gd name="connsiteY13" fmla="*/ 6405971 h 6857999"/>
              <a:gd name="connsiteX14" fmla="*/ 5457853 w 6096000"/>
              <a:gd name="connsiteY14" fmla="*/ 6405971 h 6857999"/>
              <a:gd name="connsiteX15" fmla="*/ 5444719 w 6096000"/>
              <a:gd name="connsiteY15" fmla="*/ 6446566 h 6857999"/>
              <a:gd name="connsiteX16" fmla="*/ 5500013 w 6096000"/>
              <a:gd name="connsiteY16" fmla="*/ 6626153 h 6857999"/>
              <a:gd name="connsiteX17" fmla="*/ 5581686 w 6096000"/>
              <a:gd name="connsiteY17" fmla="*/ 6626153 h 6857999"/>
              <a:gd name="connsiteX18" fmla="*/ 5514141 w 6096000"/>
              <a:gd name="connsiteY18" fmla="*/ 6405971 h 6857999"/>
              <a:gd name="connsiteX19" fmla="*/ 5279940 w 6096000"/>
              <a:gd name="connsiteY19" fmla="*/ 6405971 h 6857999"/>
              <a:gd name="connsiteX20" fmla="*/ 5360729 w 6096000"/>
              <a:gd name="connsiteY20" fmla="*/ 6510546 h 6857999"/>
              <a:gd name="connsiteX21" fmla="*/ 5360729 w 6096000"/>
              <a:gd name="connsiteY21" fmla="*/ 6405971 h 6857999"/>
              <a:gd name="connsiteX22" fmla="*/ 5679141 w 6096000"/>
              <a:gd name="connsiteY22" fmla="*/ 6405861 h 6857999"/>
              <a:gd name="connsiteX23" fmla="*/ 5724282 w 6096000"/>
              <a:gd name="connsiteY23" fmla="*/ 6551803 h 6857999"/>
              <a:gd name="connsiteX24" fmla="*/ 5770967 w 6096000"/>
              <a:gd name="connsiteY24" fmla="*/ 6405861 h 6857999"/>
              <a:gd name="connsiteX25" fmla="*/ 5002474 w 6096000"/>
              <a:gd name="connsiteY25" fmla="*/ 6405861 h 6857999"/>
              <a:gd name="connsiteX26" fmla="*/ 5059755 w 6096000"/>
              <a:gd name="connsiteY26" fmla="*/ 6540110 h 6857999"/>
              <a:gd name="connsiteX27" fmla="*/ 5059755 w 6096000"/>
              <a:gd name="connsiteY27" fmla="*/ 6626043 h 6857999"/>
              <a:gd name="connsiteX28" fmla="*/ 5138227 w 6096000"/>
              <a:gd name="connsiteY28" fmla="*/ 6626043 h 6857999"/>
              <a:gd name="connsiteX29" fmla="*/ 5138227 w 6096000"/>
              <a:gd name="connsiteY29" fmla="*/ 6523012 h 6857999"/>
              <a:gd name="connsiteX30" fmla="*/ 5087899 w 6096000"/>
              <a:gd name="connsiteY30" fmla="*/ 6405861 h 6857999"/>
              <a:gd name="connsiteX31" fmla="*/ 4894865 w 6096000"/>
              <a:gd name="connsiteY31" fmla="*/ 6405861 h 6857999"/>
              <a:gd name="connsiteX32" fmla="*/ 4975654 w 6096000"/>
              <a:gd name="connsiteY32" fmla="*/ 6510436 h 6857999"/>
              <a:gd name="connsiteX33" fmla="*/ 4975654 w 6096000"/>
              <a:gd name="connsiteY33" fmla="*/ 6405861 h 6857999"/>
              <a:gd name="connsiteX34" fmla="*/ 5265371 w 6096000"/>
              <a:gd name="connsiteY34" fmla="*/ 6405750 h 6857999"/>
              <a:gd name="connsiteX35" fmla="*/ 5212615 w 6096000"/>
              <a:gd name="connsiteY35" fmla="*/ 6457266 h 6857999"/>
              <a:gd name="connsiteX36" fmla="*/ 5230605 w 6096000"/>
              <a:gd name="connsiteY36" fmla="*/ 6504258 h 6857999"/>
              <a:gd name="connsiteX37" fmla="*/ 5297157 w 6096000"/>
              <a:gd name="connsiteY37" fmla="*/ 6589640 h 6857999"/>
              <a:gd name="connsiteX38" fmla="*/ 5309077 w 6096000"/>
              <a:gd name="connsiteY38" fmla="*/ 6612474 h 6857999"/>
              <a:gd name="connsiteX39" fmla="*/ 5304552 w 6096000"/>
              <a:gd name="connsiteY39" fmla="*/ 6624939 h 6857999"/>
              <a:gd name="connsiteX40" fmla="*/ 5316030 w 6096000"/>
              <a:gd name="connsiteY40" fmla="*/ 6626153 h 6857999"/>
              <a:gd name="connsiteX41" fmla="*/ 5366689 w 6096000"/>
              <a:gd name="connsiteY41" fmla="*/ 6574968 h 6857999"/>
              <a:gd name="connsiteX42" fmla="*/ 5349030 w 6096000"/>
              <a:gd name="connsiteY42" fmla="*/ 6527975 h 6857999"/>
              <a:gd name="connsiteX43" fmla="*/ 5282257 w 6096000"/>
              <a:gd name="connsiteY43" fmla="*/ 6442263 h 6857999"/>
              <a:gd name="connsiteX44" fmla="*/ 5271000 w 6096000"/>
              <a:gd name="connsiteY44" fmla="*/ 6420642 h 6857999"/>
              <a:gd name="connsiteX45" fmla="*/ 5275414 w 6096000"/>
              <a:gd name="connsiteY45" fmla="*/ 6406963 h 6857999"/>
              <a:gd name="connsiteX46" fmla="*/ 5265371 w 6096000"/>
              <a:gd name="connsiteY46" fmla="*/ 6405750 h 6857999"/>
              <a:gd name="connsiteX47" fmla="*/ 4880186 w 6096000"/>
              <a:gd name="connsiteY47" fmla="*/ 6405640 h 6857999"/>
              <a:gd name="connsiteX48" fmla="*/ 4827430 w 6096000"/>
              <a:gd name="connsiteY48" fmla="*/ 6457156 h 6857999"/>
              <a:gd name="connsiteX49" fmla="*/ 4845420 w 6096000"/>
              <a:gd name="connsiteY49" fmla="*/ 6504148 h 6857999"/>
              <a:gd name="connsiteX50" fmla="*/ 4911972 w 6096000"/>
              <a:gd name="connsiteY50" fmla="*/ 6589529 h 6857999"/>
              <a:gd name="connsiteX51" fmla="*/ 4923892 w 6096000"/>
              <a:gd name="connsiteY51" fmla="*/ 6612364 h 6857999"/>
              <a:gd name="connsiteX52" fmla="*/ 4919367 w 6096000"/>
              <a:gd name="connsiteY52" fmla="*/ 6624829 h 6857999"/>
              <a:gd name="connsiteX53" fmla="*/ 4930845 w 6096000"/>
              <a:gd name="connsiteY53" fmla="*/ 6626043 h 6857999"/>
              <a:gd name="connsiteX54" fmla="*/ 4981504 w 6096000"/>
              <a:gd name="connsiteY54" fmla="*/ 6574858 h 6857999"/>
              <a:gd name="connsiteX55" fmla="*/ 4963845 w 6096000"/>
              <a:gd name="connsiteY55" fmla="*/ 6527865 h 6857999"/>
              <a:gd name="connsiteX56" fmla="*/ 4897072 w 6096000"/>
              <a:gd name="connsiteY56" fmla="*/ 6442153 h 6857999"/>
              <a:gd name="connsiteX57" fmla="*/ 4885815 w 6096000"/>
              <a:gd name="connsiteY57" fmla="*/ 6420532 h 6857999"/>
              <a:gd name="connsiteX58" fmla="*/ 4890229 w 6096000"/>
              <a:gd name="connsiteY58" fmla="*/ 6406853 h 6857999"/>
              <a:gd name="connsiteX59" fmla="*/ 4880186 w 6096000"/>
              <a:gd name="connsiteY59" fmla="*/ 6405640 h 6857999"/>
              <a:gd name="connsiteX60" fmla="*/ 4924002 w 6096000"/>
              <a:gd name="connsiteY60" fmla="*/ 6178950 h 6857999"/>
              <a:gd name="connsiteX61" fmla="*/ 4685717 w 6096000"/>
              <a:gd name="connsiteY61" fmla="*/ 6417113 h 6857999"/>
              <a:gd name="connsiteX62" fmla="*/ 4755470 w 6096000"/>
              <a:gd name="connsiteY62" fmla="*/ 6585448 h 6857999"/>
              <a:gd name="connsiteX63" fmla="*/ 4808667 w 6096000"/>
              <a:gd name="connsiteY63" fmla="*/ 6625271 h 6857999"/>
              <a:gd name="connsiteX64" fmla="*/ 4808667 w 6096000"/>
              <a:gd name="connsiteY64" fmla="*/ 6599017 h 6857999"/>
              <a:gd name="connsiteX65" fmla="*/ 4771473 w 6096000"/>
              <a:gd name="connsiteY65" fmla="*/ 6569453 h 6857999"/>
              <a:gd name="connsiteX66" fmla="*/ 4708342 w 6096000"/>
              <a:gd name="connsiteY66" fmla="*/ 6417113 h 6857999"/>
              <a:gd name="connsiteX67" fmla="*/ 4771473 w 6096000"/>
              <a:gd name="connsiteY67" fmla="*/ 6264772 h 6857999"/>
              <a:gd name="connsiteX68" fmla="*/ 4923892 w 6096000"/>
              <a:gd name="connsiteY68" fmla="*/ 6201674 h 6857999"/>
              <a:gd name="connsiteX69" fmla="*/ 5076310 w 6096000"/>
              <a:gd name="connsiteY69" fmla="*/ 6264772 h 6857999"/>
              <a:gd name="connsiteX70" fmla="*/ 5139109 w 6096000"/>
              <a:gd name="connsiteY70" fmla="*/ 6405861 h 6857999"/>
              <a:gd name="connsiteX71" fmla="*/ 5109972 w 6096000"/>
              <a:gd name="connsiteY71" fmla="*/ 6405861 h 6857999"/>
              <a:gd name="connsiteX72" fmla="*/ 5150919 w 6096000"/>
              <a:gd name="connsiteY72" fmla="*/ 6501612 h 6857999"/>
              <a:gd name="connsiteX73" fmla="*/ 5192748 w 6096000"/>
              <a:gd name="connsiteY73" fmla="*/ 6405861 h 6857999"/>
              <a:gd name="connsiteX74" fmla="*/ 5161956 w 6096000"/>
              <a:gd name="connsiteY74" fmla="*/ 6405751 h 6857999"/>
              <a:gd name="connsiteX75" fmla="*/ 5092424 w 6096000"/>
              <a:gd name="connsiteY75" fmla="*/ 6248667 h 6857999"/>
              <a:gd name="connsiteX76" fmla="*/ 4924002 w 6096000"/>
              <a:gd name="connsiteY76" fmla="*/ 6178950 h 6857999"/>
              <a:gd name="connsiteX77" fmla="*/ 0 w 6096000"/>
              <a:gd name="connsiteY77" fmla="*/ 0 h 6857999"/>
              <a:gd name="connsiteX78" fmla="*/ 6096000 w 6096000"/>
              <a:gd name="connsiteY78" fmla="*/ 0 h 6857999"/>
              <a:gd name="connsiteX79" fmla="*/ 6096000 w 6096000"/>
              <a:gd name="connsiteY79" fmla="*/ 6857999 h 6857999"/>
              <a:gd name="connsiteX80" fmla="*/ 0 w 6096000"/>
              <a:gd name="connsiteY8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96000" h="6857999">
                <a:moveTo>
                  <a:pt x="5214712" y="6516062"/>
                </a:moveTo>
                <a:lnTo>
                  <a:pt x="5214822" y="6625711"/>
                </a:lnTo>
                <a:lnTo>
                  <a:pt x="5299806" y="6625711"/>
                </a:lnTo>
                <a:close/>
                <a:moveTo>
                  <a:pt x="4829637" y="6516062"/>
                </a:moveTo>
                <a:lnTo>
                  <a:pt x="4829748" y="6625712"/>
                </a:lnTo>
                <a:lnTo>
                  <a:pt x="4914731" y="6625712"/>
                </a:lnTo>
                <a:close/>
                <a:moveTo>
                  <a:pt x="5434013" y="6480100"/>
                </a:moveTo>
                <a:lnTo>
                  <a:pt x="5386996" y="6626042"/>
                </a:lnTo>
                <a:lnTo>
                  <a:pt x="5478933" y="6626042"/>
                </a:lnTo>
                <a:close/>
                <a:moveTo>
                  <a:pt x="5576057" y="6405971"/>
                </a:moveTo>
                <a:lnTo>
                  <a:pt x="5644154" y="6626153"/>
                </a:lnTo>
                <a:lnTo>
                  <a:pt x="5700552" y="6626153"/>
                </a:lnTo>
                <a:lnTo>
                  <a:pt x="5713465" y="6584786"/>
                </a:lnTo>
                <a:lnTo>
                  <a:pt x="5657729" y="6405971"/>
                </a:lnTo>
                <a:close/>
                <a:moveTo>
                  <a:pt x="5457853" y="6405971"/>
                </a:moveTo>
                <a:lnTo>
                  <a:pt x="5444719" y="6446566"/>
                </a:lnTo>
                <a:lnTo>
                  <a:pt x="5500013" y="6626153"/>
                </a:lnTo>
                <a:lnTo>
                  <a:pt x="5581686" y="6626153"/>
                </a:lnTo>
                <a:lnTo>
                  <a:pt x="5514141" y="6405971"/>
                </a:lnTo>
                <a:close/>
                <a:moveTo>
                  <a:pt x="5279940" y="6405971"/>
                </a:moveTo>
                <a:lnTo>
                  <a:pt x="5360729" y="6510546"/>
                </a:lnTo>
                <a:lnTo>
                  <a:pt x="5360729" y="6405971"/>
                </a:lnTo>
                <a:close/>
                <a:moveTo>
                  <a:pt x="5679141" y="6405861"/>
                </a:moveTo>
                <a:lnTo>
                  <a:pt x="5724282" y="6551803"/>
                </a:lnTo>
                <a:lnTo>
                  <a:pt x="5770967" y="6405861"/>
                </a:lnTo>
                <a:close/>
                <a:moveTo>
                  <a:pt x="5002474" y="6405861"/>
                </a:moveTo>
                <a:lnTo>
                  <a:pt x="5059755" y="6540110"/>
                </a:lnTo>
                <a:lnTo>
                  <a:pt x="5059755" y="6626043"/>
                </a:lnTo>
                <a:lnTo>
                  <a:pt x="5138227" y="6626043"/>
                </a:lnTo>
                <a:lnTo>
                  <a:pt x="5138227" y="6523012"/>
                </a:lnTo>
                <a:lnTo>
                  <a:pt x="5087899" y="6405861"/>
                </a:lnTo>
                <a:close/>
                <a:moveTo>
                  <a:pt x="4894865" y="6405861"/>
                </a:moveTo>
                <a:lnTo>
                  <a:pt x="4975654" y="6510436"/>
                </a:lnTo>
                <a:lnTo>
                  <a:pt x="4975654" y="6405861"/>
                </a:lnTo>
                <a:close/>
                <a:moveTo>
                  <a:pt x="5265371" y="6405750"/>
                </a:moveTo>
                <a:cubicBezTo>
                  <a:pt x="5234247" y="6405750"/>
                  <a:pt x="5212615" y="6428254"/>
                  <a:pt x="5212615" y="6457266"/>
                </a:cubicBezTo>
                <a:cubicBezTo>
                  <a:pt x="5212615" y="6477122"/>
                  <a:pt x="5219016" y="6489366"/>
                  <a:pt x="5230605" y="6504258"/>
                </a:cubicBezTo>
                <a:lnTo>
                  <a:pt x="5297157" y="6589640"/>
                </a:lnTo>
                <a:cubicBezTo>
                  <a:pt x="5303558" y="6597803"/>
                  <a:pt x="5309077" y="6604201"/>
                  <a:pt x="5309077" y="6612474"/>
                </a:cubicBezTo>
                <a:cubicBezTo>
                  <a:pt x="5309077" y="6616666"/>
                  <a:pt x="5308856" y="6620968"/>
                  <a:pt x="5304552" y="6624939"/>
                </a:cubicBezTo>
                <a:cubicBezTo>
                  <a:pt x="5310953" y="6625822"/>
                  <a:pt x="5312388" y="6626153"/>
                  <a:pt x="5316030" y="6626153"/>
                </a:cubicBezTo>
                <a:cubicBezTo>
                  <a:pt x="5344395" y="6626153"/>
                  <a:pt x="5366689" y="6603980"/>
                  <a:pt x="5366689" y="6574968"/>
                </a:cubicBezTo>
                <a:cubicBezTo>
                  <a:pt x="5366689" y="6555112"/>
                  <a:pt x="5360619" y="6542867"/>
                  <a:pt x="5349030" y="6527975"/>
                </a:cubicBezTo>
                <a:lnTo>
                  <a:pt x="5282257" y="6442263"/>
                </a:lnTo>
                <a:cubicBezTo>
                  <a:pt x="5275856" y="6434100"/>
                  <a:pt x="5271000" y="6427371"/>
                  <a:pt x="5271000" y="6420642"/>
                </a:cubicBezTo>
                <a:cubicBezTo>
                  <a:pt x="5271000" y="6415678"/>
                  <a:pt x="5271220" y="6411486"/>
                  <a:pt x="5275414" y="6406963"/>
                </a:cubicBezTo>
                <a:cubicBezTo>
                  <a:pt x="5271110" y="6406412"/>
                  <a:pt x="5269675" y="6405750"/>
                  <a:pt x="5265371" y="6405750"/>
                </a:cubicBezTo>
                <a:close/>
                <a:moveTo>
                  <a:pt x="4880186" y="6405640"/>
                </a:moveTo>
                <a:cubicBezTo>
                  <a:pt x="4849062" y="6405640"/>
                  <a:pt x="4827430" y="6428144"/>
                  <a:pt x="4827430" y="6457156"/>
                </a:cubicBezTo>
                <a:cubicBezTo>
                  <a:pt x="4827430" y="6477012"/>
                  <a:pt x="4833831" y="6489256"/>
                  <a:pt x="4845420" y="6504148"/>
                </a:cubicBezTo>
                <a:lnTo>
                  <a:pt x="4911972" y="6589529"/>
                </a:lnTo>
                <a:cubicBezTo>
                  <a:pt x="4918373" y="6597693"/>
                  <a:pt x="4923892" y="6604091"/>
                  <a:pt x="4923892" y="6612364"/>
                </a:cubicBezTo>
                <a:cubicBezTo>
                  <a:pt x="4923892" y="6616556"/>
                  <a:pt x="4923671" y="6620858"/>
                  <a:pt x="4919367" y="6624829"/>
                </a:cubicBezTo>
                <a:cubicBezTo>
                  <a:pt x="4925768" y="6625712"/>
                  <a:pt x="4927203" y="6626043"/>
                  <a:pt x="4930845" y="6626043"/>
                </a:cubicBezTo>
                <a:cubicBezTo>
                  <a:pt x="4959210" y="6626043"/>
                  <a:pt x="4981504" y="6603870"/>
                  <a:pt x="4981504" y="6574858"/>
                </a:cubicBezTo>
                <a:cubicBezTo>
                  <a:pt x="4981504" y="6555002"/>
                  <a:pt x="4975434" y="6542757"/>
                  <a:pt x="4963845" y="6527865"/>
                </a:cubicBezTo>
                <a:lnTo>
                  <a:pt x="4897072" y="6442153"/>
                </a:lnTo>
                <a:cubicBezTo>
                  <a:pt x="4890671" y="6433990"/>
                  <a:pt x="4885815" y="6427261"/>
                  <a:pt x="4885815" y="6420532"/>
                </a:cubicBezTo>
                <a:cubicBezTo>
                  <a:pt x="4885815" y="6415678"/>
                  <a:pt x="4886146" y="6411376"/>
                  <a:pt x="4890229" y="6406853"/>
                </a:cubicBezTo>
                <a:cubicBezTo>
                  <a:pt x="4885925" y="6406302"/>
                  <a:pt x="4884490" y="6405640"/>
                  <a:pt x="4880186" y="6405640"/>
                </a:cubicBezTo>
                <a:close/>
                <a:moveTo>
                  <a:pt x="4924002" y="6178950"/>
                </a:moveTo>
                <a:cubicBezTo>
                  <a:pt x="4792553" y="6178950"/>
                  <a:pt x="4685717" y="6285842"/>
                  <a:pt x="4685717" y="6417113"/>
                </a:cubicBezTo>
                <a:cubicBezTo>
                  <a:pt x="4685717" y="6480652"/>
                  <a:pt x="4710439" y="6540441"/>
                  <a:pt x="4755470" y="6585448"/>
                </a:cubicBezTo>
                <a:cubicBezTo>
                  <a:pt x="4771473" y="6601444"/>
                  <a:pt x="4789353" y="6614571"/>
                  <a:pt x="4808667" y="6625271"/>
                </a:cubicBezTo>
                <a:lnTo>
                  <a:pt x="4808667" y="6599017"/>
                </a:lnTo>
                <a:cubicBezTo>
                  <a:pt x="4795423" y="6590523"/>
                  <a:pt x="4782951" y="6580926"/>
                  <a:pt x="4771473" y="6569453"/>
                </a:cubicBezTo>
                <a:cubicBezTo>
                  <a:pt x="4730747" y="6528748"/>
                  <a:pt x="4708342" y="6474696"/>
                  <a:pt x="4708342" y="6417113"/>
                </a:cubicBezTo>
                <a:cubicBezTo>
                  <a:pt x="4708342" y="6359640"/>
                  <a:pt x="4730747" y="6305477"/>
                  <a:pt x="4771473" y="6264772"/>
                </a:cubicBezTo>
                <a:cubicBezTo>
                  <a:pt x="4812199" y="6224067"/>
                  <a:pt x="4866279" y="6201674"/>
                  <a:pt x="4923892" y="6201674"/>
                </a:cubicBezTo>
                <a:cubicBezTo>
                  <a:pt x="4981393" y="6201674"/>
                  <a:pt x="5035584" y="6224067"/>
                  <a:pt x="5076310" y="6264772"/>
                </a:cubicBezTo>
                <a:cubicBezTo>
                  <a:pt x="5114166" y="6302720"/>
                  <a:pt x="5136240" y="6352250"/>
                  <a:pt x="5139109" y="6405861"/>
                </a:cubicBezTo>
                <a:lnTo>
                  <a:pt x="5109972" y="6405861"/>
                </a:lnTo>
                <a:lnTo>
                  <a:pt x="5150919" y="6501612"/>
                </a:lnTo>
                <a:lnTo>
                  <a:pt x="5192748" y="6405861"/>
                </a:lnTo>
                <a:lnTo>
                  <a:pt x="5161956" y="6405751"/>
                </a:lnTo>
                <a:cubicBezTo>
                  <a:pt x="5159086" y="6346513"/>
                  <a:pt x="5134695" y="6290916"/>
                  <a:pt x="5092424" y="6248667"/>
                </a:cubicBezTo>
                <a:cubicBezTo>
                  <a:pt x="5047504" y="6203770"/>
                  <a:pt x="4987684" y="6178950"/>
                  <a:pt x="4924002" y="6178950"/>
                </a:cubicBezTo>
                <a:close/>
                <a:moveTo>
                  <a:pt x="0" y="0"/>
                </a:moveTo>
                <a:lnTo>
                  <a:pt x="6096000" y="0"/>
                </a:lnTo>
                <a:lnTo>
                  <a:pt x="6096000" y="6857999"/>
                </a:lnTo>
                <a:lnTo>
                  <a:pt x="0" y="6857999"/>
                </a:lnTo>
                <a:close/>
              </a:path>
            </a:pathLst>
          </a:custGeom>
          <a:solidFill>
            <a:schemeClr val="bg2"/>
          </a:solidFill>
        </p:spPr>
        <p:txBody>
          <a:bodyPr wrap="square" anchor="ctr">
            <a:no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p>
            <a:fld id="{B5209D45-833C-094B-80C2-0606266EE1C3}" type="datetime6">
              <a:rPr lang="sv-SE" smtClean="0"/>
              <a:t>april 2025</a:t>
            </a:fld>
            <a:endParaRPr lang="sv-SE"/>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p>
            <a:r>
              <a:rPr lang="sv-SE"/>
              <a:t>Namn på presentation</a:t>
            </a:r>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p>
            <a:fld id="{6493D49A-1678-564F-8579-4E4AC7145C5F}" type="slidenum">
              <a:rPr lang="sv-SE" smtClean="0"/>
              <a:t>‹#›</a:t>
            </a:fld>
            <a:endParaRPr lang="sv-SE"/>
          </a:p>
        </p:txBody>
      </p:sp>
      <p:sp>
        <p:nvSpPr>
          <p:cNvPr id="4" name="Rubrik 3">
            <a:extLst>
              <a:ext uri="{FF2B5EF4-FFF2-40B4-BE49-F238E27FC236}">
                <a16:creationId xmlns:a16="http://schemas.microsoft.com/office/drawing/2014/main" id="{F9FDFFFC-5A1B-9782-959B-01D1B39974A1}"/>
              </a:ext>
            </a:extLst>
          </p:cNvPr>
          <p:cNvSpPr>
            <a:spLocks noGrp="1"/>
          </p:cNvSpPr>
          <p:nvPr>
            <p:ph type="title" hasCustomPrompt="1"/>
          </p:nvPr>
        </p:nvSpPr>
        <p:spPr>
          <a:xfrm>
            <a:off x="587375" y="701094"/>
            <a:ext cx="4881281" cy="1288043"/>
          </a:xfrm>
        </p:spPr>
        <p:txBody>
          <a:bodyPr/>
          <a:lstStyle/>
          <a:p>
            <a:r>
              <a:rPr lang="sv-SE" dirty="0"/>
              <a:t>Rubrik</a:t>
            </a:r>
          </a:p>
        </p:txBody>
      </p:sp>
      <p:sp>
        <p:nvSpPr>
          <p:cNvPr id="10" name="Platshållare för innehåll 2">
            <a:extLst>
              <a:ext uri="{FF2B5EF4-FFF2-40B4-BE49-F238E27FC236}">
                <a16:creationId xmlns:a16="http://schemas.microsoft.com/office/drawing/2014/main" id="{2E9C3A38-68ED-7B09-742C-B1B8B0EE42D0}"/>
              </a:ext>
            </a:extLst>
          </p:cNvPr>
          <p:cNvSpPr>
            <a:spLocks noGrp="1"/>
          </p:cNvSpPr>
          <p:nvPr>
            <p:ph sz="half" idx="1" hasCustomPrompt="1"/>
          </p:nvPr>
        </p:nvSpPr>
        <p:spPr>
          <a:xfrm>
            <a:off x="587376" y="2133600"/>
            <a:ext cx="4881281" cy="3937518"/>
          </a:xfrm>
        </p:spPr>
        <p:txBody>
          <a:body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83162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och två bilder">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E3BEB5C8-5092-75E4-1C97-A7918172BD28}"/>
              </a:ext>
            </a:extLst>
          </p:cNvPr>
          <p:cNvSpPr/>
          <p:nvPr userDrawn="1"/>
        </p:nvSpPr>
        <p:spPr>
          <a:xfrm>
            <a:off x="10727473" y="6116595"/>
            <a:ext cx="1326995" cy="663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p>
            <a:fld id="{507A4130-A3E6-014C-AEE6-7EA070224DF5}" type="datetime6">
              <a:rPr lang="sv-SE" smtClean="0"/>
              <a:t>april 2025</a:t>
            </a:fld>
            <a:endParaRPr lang="sv-SE"/>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p>
            <a:r>
              <a:rPr lang="sv-SE"/>
              <a:t>Namn på presentation</a:t>
            </a:r>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p>
            <a:fld id="{6493D49A-1678-564F-8579-4E4AC7145C5F}" type="slidenum">
              <a:rPr lang="sv-SE" smtClean="0"/>
              <a:t>‹#›</a:t>
            </a:fld>
            <a:endParaRPr lang="sv-SE"/>
          </a:p>
        </p:txBody>
      </p:sp>
      <p:sp>
        <p:nvSpPr>
          <p:cNvPr id="12" name="Platshållare för bild 10">
            <a:extLst>
              <a:ext uri="{FF2B5EF4-FFF2-40B4-BE49-F238E27FC236}">
                <a16:creationId xmlns:a16="http://schemas.microsoft.com/office/drawing/2014/main" id="{BAD1DB9C-3437-30C5-9868-85AEEAE67BD3}"/>
              </a:ext>
            </a:extLst>
          </p:cNvPr>
          <p:cNvSpPr>
            <a:spLocks noGrp="1"/>
          </p:cNvSpPr>
          <p:nvPr>
            <p:ph type="pic" sz="quarter" idx="15" hasCustomPrompt="1"/>
          </p:nvPr>
        </p:nvSpPr>
        <p:spPr>
          <a:xfrm>
            <a:off x="6096000" y="0"/>
            <a:ext cx="6096000" cy="3429000"/>
          </a:xfrm>
          <a:solidFill>
            <a:schemeClr val="bg2"/>
          </a:solidFill>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10" name="Platshållare för innehåll 2">
            <a:extLst>
              <a:ext uri="{FF2B5EF4-FFF2-40B4-BE49-F238E27FC236}">
                <a16:creationId xmlns:a16="http://schemas.microsoft.com/office/drawing/2014/main" id="{A7CAA8BA-2BA4-61B5-692F-82B23BB83C7D}"/>
              </a:ext>
            </a:extLst>
          </p:cNvPr>
          <p:cNvSpPr>
            <a:spLocks noGrp="1"/>
          </p:cNvSpPr>
          <p:nvPr>
            <p:ph sz="half" idx="1" hasCustomPrompt="1"/>
          </p:nvPr>
        </p:nvSpPr>
        <p:spPr>
          <a:xfrm>
            <a:off x="587376" y="2133600"/>
            <a:ext cx="4881281" cy="3937518"/>
          </a:xfrm>
        </p:spPr>
        <p:txBody>
          <a:body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C0A10411-1557-5BBE-8E1F-3603D5C2494B}"/>
              </a:ext>
            </a:extLst>
          </p:cNvPr>
          <p:cNvSpPr>
            <a:spLocks noGrp="1"/>
          </p:cNvSpPr>
          <p:nvPr>
            <p:ph type="title" hasCustomPrompt="1"/>
          </p:nvPr>
        </p:nvSpPr>
        <p:spPr>
          <a:xfrm>
            <a:off x="587375" y="701094"/>
            <a:ext cx="4881281" cy="1288043"/>
          </a:xfrm>
        </p:spPr>
        <p:txBody>
          <a:bodyPr/>
          <a:lstStyle/>
          <a:p>
            <a:r>
              <a:rPr lang="sv-SE" dirty="0"/>
              <a:t>Rubrik</a:t>
            </a:r>
          </a:p>
        </p:txBody>
      </p:sp>
      <p:sp>
        <p:nvSpPr>
          <p:cNvPr id="25" name="Platshållare för bild 24">
            <a:extLst>
              <a:ext uri="{FF2B5EF4-FFF2-40B4-BE49-F238E27FC236}">
                <a16:creationId xmlns:a16="http://schemas.microsoft.com/office/drawing/2014/main" id="{8BE3716E-5440-5F10-80BA-DC769FBA6068}"/>
              </a:ext>
            </a:extLst>
          </p:cNvPr>
          <p:cNvSpPr>
            <a:spLocks noGrp="1"/>
          </p:cNvSpPr>
          <p:nvPr>
            <p:ph type="pic" sz="quarter" idx="16" hasCustomPrompt="1"/>
          </p:nvPr>
        </p:nvSpPr>
        <p:spPr>
          <a:xfrm>
            <a:off x="6096000" y="3429000"/>
            <a:ext cx="6096000" cy="3429000"/>
          </a:xfrm>
          <a:custGeom>
            <a:avLst/>
            <a:gdLst>
              <a:gd name="connsiteX0" fmla="*/ 5214711 w 6096000"/>
              <a:gd name="connsiteY0" fmla="*/ 3087063 h 3429000"/>
              <a:gd name="connsiteX1" fmla="*/ 5214821 w 6096000"/>
              <a:gd name="connsiteY1" fmla="*/ 3196712 h 3429000"/>
              <a:gd name="connsiteX2" fmla="*/ 5299805 w 6096000"/>
              <a:gd name="connsiteY2" fmla="*/ 3196712 h 3429000"/>
              <a:gd name="connsiteX3" fmla="*/ 4829636 w 6096000"/>
              <a:gd name="connsiteY3" fmla="*/ 3087063 h 3429000"/>
              <a:gd name="connsiteX4" fmla="*/ 4829747 w 6096000"/>
              <a:gd name="connsiteY4" fmla="*/ 3196713 h 3429000"/>
              <a:gd name="connsiteX5" fmla="*/ 4914730 w 6096000"/>
              <a:gd name="connsiteY5" fmla="*/ 3196713 h 3429000"/>
              <a:gd name="connsiteX6" fmla="*/ 5434012 w 6096000"/>
              <a:gd name="connsiteY6" fmla="*/ 3051101 h 3429000"/>
              <a:gd name="connsiteX7" fmla="*/ 5386995 w 6096000"/>
              <a:gd name="connsiteY7" fmla="*/ 3197043 h 3429000"/>
              <a:gd name="connsiteX8" fmla="*/ 5478932 w 6096000"/>
              <a:gd name="connsiteY8" fmla="*/ 3197043 h 3429000"/>
              <a:gd name="connsiteX9" fmla="*/ 5576056 w 6096000"/>
              <a:gd name="connsiteY9" fmla="*/ 2976972 h 3429000"/>
              <a:gd name="connsiteX10" fmla="*/ 5644153 w 6096000"/>
              <a:gd name="connsiteY10" fmla="*/ 3197154 h 3429000"/>
              <a:gd name="connsiteX11" fmla="*/ 5700551 w 6096000"/>
              <a:gd name="connsiteY11" fmla="*/ 3197154 h 3429000"/>
              <a:gd name="connsiteX12" fmla="*/ 5713464 w 6096000"/>
              <a:gd name="connsiteY12" fmla="*/ 3155787 h 3429000"/>
              <a:gd name="connsiteX13" fmla="*/ 5657728 w 6096000"/>
              <a:gd name="connsiteY13" fmla="*/ 2976972 h 3429000"/>
              <a:gd name="connsiteX14" fmla="*/ 5457852 w 6096000"/>
              <a:gd name="connsiteY14" fmla="*/ 2976972 h 3429000"/>
              <a:gd name="connsiteX15" fmla="*/ 5444718 w 6096000"/>
              <a:gd name="connsiteY15" fmla="*/ 3017567 h 3429000"/>
              <a:gd name="connsiteX16" fmla="*/ 5500012 w 6096000"/>
              <a:gd name="connsiteY16" fmla="*/ 3197154 h 3429000"/>
              <a:gd name="connsiteX17" fmla="*/ 5581685 w 6096000"/>
              <a:gd name="connsiteY17" fmla="*/ 3197154 h 3429000"/>
              <a:gd name="connsiteX18" fmla="*/ 5514140 w 6096000"/>
              <a:gd name="connsiteY18" fmla="*/ 2976972 h 3429000"/>
              <a:gd name="connsiteX19" fmla="*/ 5279939 w 6096000"/>
              <a:gd name="connsiteY19" fmla="*/ 2976972 h 3429000"/>
              <a:gd name="connsiteX20" fmla="*/ 5360728 w 6096000"/>
              <a:gd name="connsiteY20" fmla="*/ 3081547 h 3429000"/>
              <a:gd name="connsiteX21" fmla="*/ 5360728 w 6096000"/>
              <a:gd name="connsiteY21" fmla="*/ 2976972 h 3429000"/>
              <a:gd name="connsiteX22" fmla="*/ 5679140 w 6096000"/>
              <a:gd name="connsiteY22" fmla="*/ 2976862 h 3429000"/>
              <a:gd name="connsiteX23" fmla="*/ 5724281 w 6096000"/>
              <a:gd name="connsiteY23" fmla="*/ 3122804 h 3429000"/>
              <a:gd name="connsiteX24" fmla="*/ 5770966 w 6096000"/>
              <a:gd name="connsiteY24" fmla="*/ 2976862 h 3429000"/>
              <a:gd name="connsiteX25" fmla="*/ 5002473 w 6096000"/>
              <a:gd name="connsiteY25" fmla="*/ 2976862 h 3429000"/>
              <a:gd name="connsiteX26" fmla="*/ 5059754 w 6096000"/>
              <a:gd name="connsiteY26" fmla="*/ 3111111 h 3429000"/>
              <a:gd name="connsiteX27" fmla="*/ 5059754 w 6096000"/>
              <a:gd name="connsiteY27" fmla="*/ 3197044 h 3429000"/>
              <a:gd name="connsiteX28" fmla="*/ 5138226 w 6096000"/>
              <a:gd name="connsiteY28" fmla="*/ 3197044 h 3429000"/>
              <a:gd name="connsiteX29" fmla="*/ 5138226 w 6096000"/>
              <a:gd name="connsiteY29" fmla="*/ 3094013 h 3429000"/>
              <a:gd name="connsiteX30" fmla="*/ 5087898 w 6096000"/>
              <a:gd name="connsiteY30" fmla="*/ 2976862 h 3429000"/>
              <a:gd name="connsiteX31" fmla="*/ 4894864 w 6096000"/>
              <a:gd name="connsiteY31" fmla="*/ 2976862 h 3429000"/>
              <a:gd name="connsiteX32" fmla="*/ 4975653 w 6096000"/>
              <a:gd name="connsiteY32" fmla="*/ 3081437 h 3429000"/>
              <a:gd name="connsiteX33" fmla="*/ 4975653 w 6096000"/>
              <a:gd name="connsiteY33" fmla="*/ 2976862 h 3429000"/>
              <a:gd name="connsiteX34" fmla="*/ 5265370 w 6096000"/>
              <a:gd name="connsiteY34" fmla="*/ 2976751 h 3429000"/>
              <a:gd name="connsiteX35" fmla="*/ 5212614 w 6096000"/>
              <a:gd name="connsiteY35" fmla="*/ 3028267 h 3429000"/>
              <a:gd name="connsiteX36" fmla="*/ 5230604 w 6096000"/>
              <a:gd name="connsiteY36" fmla="*/ 3075259 h 3429000"/>
              <a:gd name="connsiteX37" fmla="*/ 5297156 w 6096000"/>
              <a:gd name="connsiteY37" fmla="*/ 3160641 h 3429000"/>
              <a:gd name="connsiteX38" fmla="*/ 5309076 w 6096000"/>
              <a:gd name="connsiteY38" fmla="*/ 3183475 h 3429000"/>
              <a:gd name="connsiteX39" fmla="*/ 5304551 w 6096000"/>
              <a:gd name="connsiteY39" fmla="*/ 3195940 h 3429000"/>
              <a:gd name="connsiteX40" fmla="*/ 5316029 w 6096000"/>
              <a:gd name="connsiteY40" fmla="*/ 3197154 h 3429000"/>
              <a:gd name="connsiteX41" fmla="*/ 5366688 w 6096000"/>
              <a:gd name="connsiteY41" fmla="*/ 3145969 h 3429000"/>
              <a:gd name="connsiteX42" fmla="*/ 5349029 w 6096000"/>
              <a:gd name="connsiteY42" fmla="*/ 3098976 h 3429000"/>
              <a:gd name="connsiteX43" fmla="*/ 5282256 w 6096000"/>
              <a:gd name="connsiteY43" fmla="*/ 3013264 h 3429000"/>
              <a:gd name="connsiteX44" fmla="*/ 5270999 w 6096000"/>
              <a:gd name="connsiteY44" fmla="*/ 2991643 h 3429000"/>
              <a:gd name="connsiteX45" fmla="*/ 5275413 w 6096000"/>
              <a:gd name="connsiteY45" fmla="*/ 2977964 h 3429000"/>
              <a:gd name="connsiteX46" fmla="*/ 5265370 w 6096000"/>
              <a:gd name="connsiteY46" fmla="*/ 2976751 h 3429000"/>
              <a:gd name="connsiteX47" fmla="*/ 4880185 w 6096000"/>
              <a:gd name="connsiteY47" fmla="*/ 2976641 h 3429000"/>
              <a:gd name="connsiteX48" fmla="*/ 4827429 w 6096000"/>
              <a:gd name="connsiteY48" fmla="*/ 3028157 h 3429000"/>
              <a:gd name="connsiteX49" fmla="*/ 4845419 w 6096000"/>
              <a:gd name="connsiteY49" fmla="*/ 3075149 h 3429000"/>
              <a:gd name="connsiteX50" fmla="*/ 4911971 w 6096000"/>
              <a:gd name="connsiteY50" fmla="*/ 3160530 h 3429000"/>
              <a:gd name="connsiteX51" fmla="*/ 4923891 w 6096000"/>
              <a:gd name="connsiteY51" fmla="*/ 3183365 h 3429000"/>
              <a:gd name="connsiteX52" fmla="*/ 4919366 w 6096000"/>
              <a:gd name="connsiteY52" fmla="*/ 3195830 h 3429000"/>
              <a:gd name="connsiteX53" fmla="*/ 4930844 w 6096000"/>
              <a:gd name="connsiteY53" fmla="*/ 3197044 h 3429000"/>
              <a:gd name="connsiteX54" fmla="*/ 4981503 w 6096000"/>
              <a:gd name="connsiteY54" fmla="*/ 3145859 h 3429000"/>
              <a:gd name="connsiteX55" fmla="*/ 4963844 w 6096000"/>
              <a:gd name="connsiteY55" fmla="*/ 3098866 h 3429000"/>
              <a:gd name="connsiteX56" fmla="*/ 4897071 w 6096000"/>
              <a:gd name="connsiteY56" fmla="*/ 3013154 h 3429000"/>
              <a:gd name="connsiteX57" fmla="*/ 4885814 w 6096000"/>
              <a:gd name="connsiteY57" fmla="*/ 2991533 h 3429000"/>
              <a:gd name="connsiteX58" fmla="*/ 4890228 w 6096000"/>
              <a:gd name="connsiteY58" fmla="*/ 2977854 h 3429000"/>
              <a:gd name="connsiteX59" fmla="*/ 4880185 w 6096000"/>
              <a:gd name="connsiteY59" fmla="*/ 2976641 h 3429000"/>
              <a:gd name="connsiteX60" fmla="*/ 4924001 w 6096000"/>
              <a:gd name="connsiteY60" fmla="*/ 2749951 h 3429000"/>
              <a:gd name="connsiteX61" fmla="*/ 4685716 w 6096000"/>
              <a:gd name="connsiteY61" fmla="*/ 2988114 h 3429000"/>
              <a:gd name="connsiteX62" fmla="*/ 4755469 w 6096000"/>
              <a:gd name="connsiteY62" fmla="*/ 3156449 h 3429000"/>
              <a:gd name="connsiteX63" fmla="*/ 4808666 w 6096000"/>
              <a:gd name="connsiteY63" fmla="*/ 3196272 h 3429000"/>
              <a:gd name="connsiteX64" fmla="*/ 4808666 w 6096000"/>
              <a:gd name="connsiteY64" fmla="*/ 3170018 h 3429000"/>
              <a:gd name="connsiteX65" fmla="*/ 4771472 w 6096000"/>
              <a:gd name="connsiteY65" fmla="*/ 3140454 h 3429000"/>
              <a:gd name="connsiteX66" fmla="*/ 4708341 w 6096000"/>
              <a:gd name="connsiteY66" fmla="*/ 2988114 h 3429000"/>
              <a:gd name="connsiteX67" fmla="*/ 4771472 w 6096000"/>
              <a:gd name="connsiteY67" fmla="*/ 2835773 h 3429000"/>
              <a:gd name="connsiteX68" fmla="*/ 4923891 w 6096000"/>
              <a:gd name="connsiteY68" fmla="*/ 2772675 h 3429000"/>
              <a:gd name="connsiteX69" fmla="*/ 5076309 w 6096000"/>
              <a:gd name="connsiteY69" fmla="*/ 2835773 h 3429000"/>
              <a:gd name="connsiteX70" fmla="*/ 5139108 w 6096000"/>
              <a:gd name="connsiteY70" fmla="*/ 2976862 h 3429000"/>
              <a:gd name="connsiteX71" fmla="*/ 5109971 w 6096000"/>
              <a:gd name="connsiteY71" fmla="*/ 2976862 h 3429000"/>
              <a:gd name="connsiteX72" fmla="*/ 5150918 w 6096000"/>
              <a:gd name="connsiteY72" fmla="*/ 3072613 h 3429000"/>
              <a:gd name="connsiteX73" fmla="*/ 5192747 w 6096000"/>
              <a:gd name="connsiteY73" fmla="*/ 2976862 h 3429000"/>
              <a:gd name="connsiteX74" fmla="*/ 5161955 w 6096000"/>
              <a:gd name="connsiteY74" fmla="*/ 2976752 h 3429000"/>
              <a:gd name="connsiteX75" fmla="*/ 5092423 w 6096000"/>
              <a:gd name="connsiteY75" fmla="*/ 2819668 h 3429000"/>
              <a:gd name="connsiteX76" fmla="*/ 4924001 w 6096000"/>
              <a:gd name="connsiteY76" fmla="*/ 2749951 h 3429000"/>
              <a:gd name="connsiteX77" fmla="*/ 0 w 6096000"/>
              <a:gd name="connsiteY77" fmla="*/ 0 h 3429000"/>
              <a:gd name="connsiteX78" fmla="*/ 6096000 w 6096000"/>
              <a:gd name="connsiteY78" fmla="*/ 0 h 3429000"/>
              <a:gd name="connsiteX79" fmla="*/ 6096000 w 6096000"/>
              <a:gd name="connsiteY79" fmla="*/ 3429000 h 3429000"/>
              <a:gd name="connsiteX80" fmla="*/ 0 w 6096000"/>
              <a:gd name="connsiteY80"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96000" h="3429000">
                <a:moveTo>
                  <a:pt x="5214711" y="3087063"/>
                </a:moveTo>
                <a:lnTo>
                  <a:pt x="5214821" y="3196712"/>
                </a:lnTo>
                <a:lnTo>
                  <a:pt x="5299805" y="3196712"/>
                </a:lnTo>
                <a:close/>
                <a:moveTo>
                  <a:pt x="4829636" y="3087063"/>
                </a:moveTo>
                <a:lnTo>
                  <a:pt x="4829747" y="3196713"/>
                </a:lnTo>
                <a:lnTo>
                  <a:pt x="4914730" y="3196713"/>
                </a:lnTo>
                <a:close/>
                <a:moveTo>
                  <a:pt x="5434012" y="3051101"/>
                </a:moveTo>
                <a:lnTo>
                  <a:pt x="5386995" y="3197043"/>
                </a:lnTo>
                <a:lnTo>
                  <a:pt x="5478932" y="3197043"/>
                </a:lnTo>
                <a:close/>
                <a:moveTo>
                  <a:pt x="5576056" y="2976972"/>
                </a:moveTo>
                <a:lnTo>
                  <a:pt x="5644153" y="3197154"/>
                </a:lnTo>
                <a:lnTo>
                  <a:pt x="5700551" y="3197154"/>
                </a:lnTo>
                <a:lnTo>
                  <a:pt x="5713464" y="3155787"/>
                </a:lnTo>
                <a:lnTo>
                  <a:pt x="5657728" y="2976972"/>
                </a:lnTo>
                <a:close/>
                <a:moveTo>
                  <a:pt x="5457852" y="2976972"/>
                </a:moveTo>
                <a:lnTo>
                  <a:pt x="5444718" y="3017567"/>
                </a:lnTo>
                <a:lnTo>
                  <a:pt x="5500012" y="3197154"/>
                </a:lnTo>
                <a:lnTo>
                  <a:pt x="5581685" y="3197154"/>
                </a:lnTo>
                <a:lnTo>
                  <a:pt x="5514140" y="2976972"/>
                </a:lnTo>
                <a:close/>
                <a:moveTo>
                  <a:pt x="5279939" y="2976972"/>
                </a:moveTo>
                <a:lnTo>
                  <a:pt x="5360728" y="3081547"/>
                </a:lnTo>
                <a:lnTo>
                  <a:pt x="5360728" y="2976972"/>
                </a:lnTo>
                <a:close/>
                <a:moveTo>
                  <a:pt x="5679140" y="2976862"/>
                </a:moveTo>
                <a:lnTo>
                  <a:pt x="5724281" y="3122804"/>
                </a:lnTo>
                <a:lnTo>
                  <a:pt x="5770966" y="2976862"/>
                </a:lnTo>
                <a:close/>
                <a:moveTo>
                  <a:pt x="5002473" y="2976862"/>
                </a:moveTo>
                <a:lnTo>
                  <a:pt x="5059754" y="3111111"/>
                </a:lnTo>
                <a:lnTo>
                  <a:pt x="5059754" y="3197044"/>
                </a:lnTo>
                <a:lnTo>
                  <a:pt x="5138226" y="3197044"/>
                </a:lnTo>
                <a:lnTo>
                  <a:pt x="5138226" y="3094013"/>
                </a:lnTo>
                <a:lnTo>
                  <a:pt x="5087898" y="2976862"/>
                </a:lnTo>
                <a:close/>
                <a:moveTo>
                  <a:pt x="4894864" y="2976862"/>
                </a:moveTo>
                <a:lnTo>
                  <a:pt x="4975653" y="3081437"/>
                </a:lnTo>
                <a:lnTo>
                  <a:pt x="4975653" y="2976862"/>
                </a:lnTo>
                <a:close/>
                <a:moveTo>
                  <a:pt x="5265370" y="2976751"/>
                </a:moveTo>
                <a:cubicBezTo>
                  <a:pt x="5234246" y="2976751"/>
                  <a:pt x="5212614" y="2999255"/>
                  <a:pt x="5212614" y="3028267"/>
                </a:cubicBezTo>
                <a:cubicBezTo>
                  <a:pt x="5212614" y="3048123"/>
                  <a:pt x="5219015" y="3060367"/>
                  <a:pt x="5230604" y="3075259"/>
                </a:cubicBezTo>
                <a:lnTo>
                  <a:pt x="5297156" y="3160641"/>
                </a:lnTo>
                <a:cubicBezTo>
                  <a:pt x="5303557" y="3168804"/>
                  <a:pt x="5309076" y="3175202"/>
                  <a:pt x="5309076" y="3183475"/>
                </a:cubicBezTo>
                <a:cubicBezTo>
                  <a:pt x="5309076" y="3187667"/>
                  <a:pt x="5308855" y="3191969"/>
                  <a:pt x="5304551" y="3195940"/>
                </a:cubicBezTo>
                <a:cubicBezTo>
                  <a:pt x="5310952" y="3196823"/>
                  <a:pt x="5312387" y="3197154"/>
                  <a:pt x="5316029" y="3197154"/>
                </a:cubicBezTo>
                <a:cubicBezTo>
                  <a:pt x="5344394" y="3197154"/>
                  <a:pt x="5366688" y="3174981"/>
                  <a:pt x="5366688" y="3145969"/>
                </a:cubicBezTo>
                <a:cubicBezTo>
                  <a:pt x="5366688" y="3126113"/>
                  <a:pt x="5360618" y="3113868"/>
                  <a:pt x="5349029" y="3098976"/>
                </a:cubicBezTo>
                <a:lnTo>
                  <a:pt x="5282256" y="3013264"/>
                </a:lnTo>
                <a:cubicBezTo>
                  <a:pt x="5275855" y="3005101"/>
                  <a:pt x="5270999" y="2998372"/>
                  <a:pt x="5270999" y="2991643"/>
                </a:cubicBezTo>
                <a:cubicBezTo>
                  <a:pt x="5270999" y="2986679"/>
                  <a:pt x="5271219" y="2982487"/>
                  <a:pt x="5275413" y="2977964"/>
                </a:cubicBezTo>
                <a:cubicBezTo>
                  <a:pt x="5271109" y="2977413"/>
                  <a:pt x="5269674" y="2976751"/>
                  <a:pt x="5265370" y="2976751"/>
                </a:cubicBezTo>
                <a:close/>
                <a:moveTo>
                  <a:pt x="4880185" y="2976641"/>
                </a:moveTo>
                <a:cubicBezTo>
                  <a:pt x="4849061" y="2976641"/>
                  <a:pt x="4827429" y="2999145"/>
                  <a:pt x="4827429" y="3028157"/>
                </a:cubicBezTo>
                <a:cubicBezTo>
                  <a:pt x="4827429" y="3048013"/>
                  <a:pt x="4833830" y="3060257"/>
                  <a:pt x="4845419" y="3075149"/>
                </a:cubicBezTo>
                <a:lnTo>
                  <a:pt x="4911971" y="3160530"/>
                </a:lnTo>
                <a:cubicBezTo>
                  <a:pt x="4918372" y="3168694"/>
                  <a:pt x="4923891" y="3175092"/>
                  <a:pt x="4923891" y="3183365"/>
                </a:cubicBezTo>
                <a:cubicBezTo>
                  <a:pt x="4923891" y="3187557"/>
                  <a:pt x="4923670" y="3191859"/>
                  <a:pt x="4919366" y="3195830"/>
                </a:cubicBezTo>
                <a:cubicBezTo>
                  <a:pt x="4925767" y="3196713"/>
                  <a:pt x="4927202" y="3197044"/>
                  <a:pt x="4930844" y="3197044"/>
                </a:cubicBezTo>
                <a:cubicBezTo>
                  <a:pt x="4959209" y="3197044"/>
                  <a:pt x="4981503" y="3174871"/>
                  <a:pt x="4981503" y="3145859"/>
                </a:cubicBezTo>
                <a:cubicBezTo>
                  <a:pt x="4981503" y="3126003"/>
                  <a:pt x="4975433" y="3113758"/>
                  <a:pt x="4963844" y="3098866"/>
                </a:cubicBezTo>
                <a:lnTo>
                  <a:pt x="4897071" y="3013154"/>
                </a:lnTo>
                <a:cubicBezTo>
                  <a:pt x="4890670" y="3004991"/>
                  <a:pt x="4885814" y="2998262"/>
                  <a:pt x="4885814" y="2991533"/>
                </a:cubicBezTo>
                <a:cubicBezTo>
                  <a:pt x="4885814" y="2986679"/>
                  <a:pt x="4886145" y="2982377"/>
                  <a:pt x="4890228" y="2977854"/>
                </a:cubicBezTo>
                <a:cubicBezTo>
                  <a:pt x="4885924" y="2977303"/>
                  <a:pt x="4884489" y="2976641"/>
                  <a:pt x="4880185" y="2976641"/>
                </a:cubicBezTo>
                <a:close/>
                <a:moveTo>
                  <a:pt x="4924001" y="2749951"/>
                </a:moveTo>
                <a:cubicBezTo>
                  <a:pt x="4792552" y="2749951"/>
                  <a:pt x="4685716" y="2856843"/>
                  <a:pt x="4685716" y="2988114"/>
                </a:cubicBezTo>
                <a:cubicBezTo>
                  <a:pt x="4685716" y="3051653"/>
                  <a:pt x="4710438" y="3111442"/>
                  <a:pt x="4755469" y="3156449"/>
                </a:cubicBezTo>
                <a:cubicBezTo>
                  <a:pt x="4771472" y="3172445"/>
                  <a:pt x="4789352" y="3185572"/>
                  <a:pt x="4808666" y="3196272"/>
                </a:cubicBezTo>
                <a:lnTo>
                  <a:pt x="4808666" y="3170018"/>
                </a:lnTo>
                <a:cubicBezTo>
                  <a:pt x="4795422" y="3161524"/>
                  <a:pt x="4782950" y="3151927"/>
                  <a:pt x="4771472" y="3140454"/>
                </a:cubicBezTo>
                <a:cubicBezTo>
                  <a:pt x="4730746" y="3099749"/>
                  <a:pt x="4708341" y="3045697"/>
                  <a:pt x="4708341" y="2988114"/>
                </a:cubicBezTo>
                <a:cubicBezTo>
                  <a:pt x="4708341" y="2930641"/>
                  <a:pt x="4730746" y="2876478"/>
                  <a:pt x="4771472" y="2835773"/>
                </a:cubicBezTo>
                <a:cubicBezTo>
                  <a:pt x="4812198" y="2795068"/>
                  <a:pt x="4866278" y="2772675"/>
                  <a:pt x="4923891" y="2772675"/>
                </a:cubicBezTo>
                <a:cubicBezTo>
                  <a:pt x="4981392" y="2772675"/>
                  <a:pt x="5035583" y="2795068"/>
                  <a:pt x="5076309" y="2835773"/>
                </a:cubicBezTo>
                <a:cubicBezTo>
                  <a:pt x="5114165" y="2873721"/>
                  <a:pt x="5136239" y="2923251"/>
                  <a:pt x="5139108" y="2976862"/>
                </a:cubicBezTo>
                <a:lnTo>
                  <a:pt x="5109971" y="2976862"/>
                </a:lnTo>
                <a:lnTo>
                  <a:pt x="5150918" y="3072613"/>
                </a:lnTo>
                <a:lnTo>
                  <a:pt x="5192747" y="2976862"/>
                </a:lnTo>
                <a:lnTo>
                  <a:pt x="5161955" y="2976752"/>
                </a:lnTo>
                <a:cubicBezTo>
                  <a:pt x="5159085" y="2917514"/>
                  <a:pt x="5134694" y="2861917"/>
                  <a:pt x="5092423" y="2819668"/>
                </a:cubicBezTo>
                <a:cubicBezTo>
                  <a:pt x="5047503" y="2774771"/>
                  <a:pt x="4987683" y="2749951"/>
                  <a:pt x="4924001" y="2749951"/>
                </a:cubicBezTo>
                <a:close/>
                <a:moveTo>
                  <a:pt x="0" y="0"/>
                </a:moveTo>
                <a:lnTo>
                  <a:pt x="6096000" y="0"/>
                </a:lnTo>
                <a:lnTo>
                  <a:pt x="6096000" y="3429000"/>
                </a:lnTo>
                <a:lnTo>
                  <a:pt x="0" y="3429000"/>
                </a:lnTo>
                <a:close/>
              </a:path>
            </a:pathLst>
          </a:custGeom>
          <a:solidFill>
            <a:schemeClr val="bg2"/>
          </a:solidFill>
        </p:spPr>
        <p:txBody>
          <a:bodyPr wrap="square" anchor="ctr">
            <a:no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Tree>
    <p:extLst>
      <p:ext uri="{BB962C8B-B14F-4D97-AF65-F5344CB8AC3E}">
        <p14:creationId xmlns:p14="http://schemas.microsoft.com/office/powerpoint/2010/main" val="841479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5DDDE21C-F1BC-D843-BDCA-98F2BB126FA8}"/>
              </a:ext>
            </a:extLst>
          </p:cNvPr>
          <p:cNvSpPr>
            <a:spLocks noGrp="1"/>
          </p:cNvSpPr>
          <p:nvPr>
            <p:ph type="pic" sz="quarter" idx="13" hasCustomPrompt="1"/>
          </p:nvPr>
        </p:nvSpPr>
        <p:spPr>
          <a:xfrm>
            <a:off x="0" y="0"/>
            <a:ext cx="6096000" cy="6858000"/>
          </a:xfrm>
          <a:solidFill>
            <a:schemeClr val="bg2"/>
          </a:solidFill>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p>
            <a:fld id="{7532DB81-E833-C542-95AB-281B2DDD378F}" type="datetime6">
              <a:rPr lang="sv-SE" smtClean="0"/>
              <a:t>april 2025</a:t>
            </a:fld>
            <a:endParaRPr lang="sv-SE"/>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p>
            <a:r>
              <a:rPr lang="sv-SE"/>
              <a:t>Namn på presentation</a:t>
            </a:r>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p>
            <a:fld id="{6493D49A-1678-564F-8579-4E4AC7145C5F}" type="slidenum">
              <a:rPr lang="sv-SE" smtClean="0"/>
              <a:t>‹#›</a:t>
            </a:fld>
            <a:endParaRPr lang="sv-SE"/>
          </a:p>
        </p:txBody>
      </p:sp>
      <p:sp>
        <p:nvSpPr>
          <p:cNvPr id="9" name="Rubrik 1">
            <a:extLst>
              <a:ext uri="{FF2B5EF4-FFF2-40B4-BE49-F238E27FC236}">
                <a16:creationId xmlns:a16="http://schemas.microsoft.com/office/drawing/2014/main" id="{CA32DBF8-7BEE-A567-3826-E91189CFFA3D}"/>
              </a:ext>
            </a:extLst>
          </p:cNvPr>
          <p:cNvSpPr>
            <a:spLocks noGrp="1"/>
          </p:cNvSpPr>
          <p:nvPr>
            <p:ph type="title" hasCustomPrompt="1"/>
          </p:nvPr>
        </p:nvSpPr>
        <p:spPr>
          <a:xfrm>
            <a:off x="6711863" y="657226"/>
            <a:ext cx="4892762" cy="1331912"/>
          </a:xfrm>
        </p:spPr>
        <p:txBody>
          <a:bodyPr/>
          <a:lstStyle/>
          <a:p>
            <a:r>
              <a:rPr lang="sv-SE" dirty="0"/>
              <a:t>Rubrik</a:t>
            </a:r>
          </a:p>
        </p:txBody>
      </p:sp>
      <p:sp>
        <p:nvSpPr>
          <p:cNvPr id="8" name="Platshållare för innehåll 3">
            <a:extLst>
              <a:ext uri="{FF2B5EF4-FFF2-40B4-BE49-F238E27FC236}">
                <a16:creationId xmlns:a16="http://schemas.microsoft.com/office/drawing/2014/main" id="{C9FFF284-409B-C6EC-F6E5-F15E1CDEF3FF}"/>
              </a:ext>
            </a:extLst>
          </p:cNvPr>
          <p:cNvSpPr>
            <a:spLocks noGrp="1"/>
          </p:cNvSpPr>
          <p:nvPr>
            <p:ph sz="half" idx="2" hasCustomPrompt="1"/>
          </p:nvPr>
        </p:nvSpPr>
        <p:spPr>
          <a:xfrm>
            <a:off x="6711863" y="2133600"/>
            <a:ext cx="4892761" cy="3937518"/>
          </a:xfrm>
        </p:spPr>
        <p:txBody>
          <a:bodyPr>
            <a:noAutofit/>
          </a:body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0397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vå bilder och text">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5DDDE21C-F1BC-D843-BDCA-98F2BB126FA8}"/>
              </a:ext>
            </a:extLst>
          </p:cNvPr>
          <p:cNvSpPr>
            <a:spLocks noGrp="1"/>
          </p:cNvSpPr>
          <p:nvPr>
            <p:ph type="pic" sz="quarter" idx="13" hasCustomPrompt="1"/>
          </p:nvPr>
        </p:nvSpPr>
        <p:spPr>
          <a:xfrm>
            <a:off x="0" y="3429000"/>
            <a:ext cx="6096000" cy="3429000"/>
          </a:xfrm>
          <a:solidFill>
            <a:schemeClr val="bg2"/>
          </a:solidFill>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p>
            <a:fld id="{E9E0F106-D831-A248-A551-B767A6AF7D95}" type="datetime6">
              <a:rPr lang="sv-SE" smtClean="0"/>
              <a:t>april 2025</a:t>
            </a:fld>
            <a:endParaRPr lang="sv-SE"/>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p>
            <a:r>
              <a:rPr lang="sv-SE"/>
              <a:t>Namn på presentation</a:t>
            </a:r>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p>
            <a:fld id="{6493D49A-1678-564F-8579-4E4AC7145C5F}" type="slidenum">
              <a:rPr lang="sv-SE" smtClean="0"/>
              <a:t>‹#›</a:t>
            </a:fld>
            <a:endParaRPr lang="sv-SE"/>
          </a:p>
        </p:txBody>
      </p:sp>
      <p:sp>
        <p:nvSpPr>
          <p:cNvPr id="9" name="Platshållare för bild 10">
            <a:extLst>
              <a:ext uri="{FF2B5EF4-FFF2-40B4-BE49-F238E27FC236}">
                <a16:creationId xmlns:a16="http://schemas.microsoft.com/office/drawing/2014/main" id="{78071030-CCB8-A018-1290-CE3D892E8E36}"/>
              </a:ext>
            </a:extLst>
          </p:cNvPr>
          <p:cNvSpPr>
            <a:spLocks noGrp="1"/>
          </p:cNvSpPr>
          <p:nvPr>
            <p:ph type="pic" sz="quarter" idx="16" hasCustomPrompt="1"/>
          </p:nvPr>
        </p:nvSpPr>
        <p:spPr>
          <a:xfrm>
            <a:off x="0" y="0"/>
            <a:ext cx="6096000" cy="3429000"/>
          </a:xfrm>
          <a:solidFill>
            <a:schemeClr val="bg2"/>
          </a:solidFill>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10" name="Rubrik 1">
            <a:extLst>
              <a:ext uri="{FF2B5EF4-FFF2-40B4-BE49-F238E27FC236}">
                <a16:creationId xmlns:a16="http://schemas.microsoft.com/office/drawing/2014/main" id="{1424F7E5-EEA8-D0D2-1861-13105B83A1B4}"/>
              </a:ext>
            </a:extLst>
          </p:cNvPr>
          <p:cNvSpPr>
            <a:spLocks noGrp="1"/>
          </p:cNvSpPr>
          <p:nvPr>
            <p:ph type="title" hasCustomPrompt="1"/>
          </p:nvPr>
        </p:nvSpPr>
        <p:spPr>
          <a:xfrm>
            <a:off x="6711863" y="657226"/>
            <a:ext cx="4892762" cy="1331912"/>
          </a:xfrm>
        </p:spPr>
        <p:txBody>
          <a:bodyPr/>
          <a:lstStyle/>
          <a:p>
            <a:r>
              <a:rPr lang="sv-SE" dirty="0"/>
              <a:t>Rubrik</a:t>
            </a:r>
          </a:p>
        </p:txBody>
      </p:sp>
      <p:sp>
        <p:nvSpPr>
          <p:cNvPr id="13" name="Platshållare för innehåll 3">
            <a:extLst>
              <a:ext uri="{FF2B5EF4-FFF2-40B4-BE49-F238E27FC236}">
                <a16:creationId xmlns:a16="http://schemas.microsoft.com/office/drawing/2014/main" id="{2AF50F1D-EE1B-BC10-55E7-587183B73566}"/>
              </a:ext>
            </a:extLst>
          </p:cNvPr>
          <p:cNvSpPr>
            <a:spLocks noGrp="1"/>
          </p:cNvSpPr>
          <p:nvPr>
            <p:ph sz="half" idx="2" hasCustomPrompt="1"/>
          </p:nvPr>
        </p:nvSpPr>
        <p:spPr>
          <a:xfrm>
            <a:off x="6711863" y="2133600"/>
            <a:ext cx="4892761" cy="3937518"/>
          </a:xfrm>
        </p:spPr>
        <p:txBody>
          <a:bodyPr>
            <a:noAutofit/>
          </a:body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0779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och bild, blå">
    <p:bg>
      <p:bgPr>
        <a:solidFill>
          <a:schemeClr val="accent1"/>
        </a:solidFill>
        <a:effectLst/>
      </p:bgPr>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E3BEB5C8-5092-75E4-1C97-A7918172BD28}"/>
              </a:ext>
            </a:extLst>
          </p:cNvPr>
          <p:cNvSpPr/>
          <p:nvPr userDrawn="1"/>
        </p:nvSpPr>
        <p:spPr>
          <a:xfrm>
            <a:off x="10727473" y="6116595"/>
            <a:ext cx="1326995" cy="663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B15862A-35EA-864C-9A36-93C6D29F755C}"/>
              </a:ext>
            </a:extLst>
          </p:cNvPr>
          <p:cNvSpPr>
            <a:spLocks noGrp="1"/>
          </p:cNvSpPr>
          <p:nvPr>
            <p:ph type="title" hasCustomPrompt="1"/>
          </p:nvPr>
        </p:nvSpPr>
        <p:spPr>
          <a:xfrm>
            <a:off x="587376" y="657226"/>
            <a:ext cx="4892762" cy="1331912"/>
          </a:xfrm>
        </p:spPr>
        <p:txBody>
          <a:bodyPr/>
          <a:lstStyle>
            <a:lvl1pPr>
              <a:defRPr>
                <a:solidFill>
                  <a:srgbClr val="A4C9E1"/>
                </a:solidFill>
              </a:defRPr>
            </a:lvl1pPr>
          </a:lstStyle>
          <a:p>
            <a:r>
              <a:rPr lang="sv-SE" dirty="0"/>
              <a:t>Rubrik</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lvl1pPr>
              <a:defRPr>
                <a:solidFill>
                  <a:schemeClr val="bg1"/>
                </a:solidFill>
              </a:defRPr>
            </a:lvl1pPr>
          </a:lstStyle>
          <a:p>
            <a:fld id="{B5209D45-833C-094B-80C2-0606266EE1C3}" type="datetime6">
              <a:rPr lang="sv-SE" smtClean="0"/>
              <a:pPr/>
              <a:t>april 2025</a:t>
            </a:fld>
            <a:endParaRPr lang="sv-SE" dirty="0"/>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lvl1pPr>
              <a:defRPr>
                <a:solidFill>
                  <a:srgbClr val="D1E4F0"/>
                </a:solidFill>
              </a:defRPr>
            </a:lvl1pPr>
          </a:lstStyle>
          <a:p>
            <a:r>
              <a:rPr lang="sv-SE"/>
              <a:t>Namn på presentation</a:t>
            </a:r>
            <a:endParaRPr lang="sv-SE" dirty="0"/>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lvl1pPr>
              <a:defRPr>
                <a:solidFill>
                  <a:srgbClr val="D1E4F0"/>
                </a:solidFill>
              </a:defRPr>
            </a:lvl1pPr>
          </a:lstStyle>
          <a:p>
            <a:fld id="{6493D49A-1678-564F-8579-4E4AC7145C5F}" type="slidenum">
              <a:rPr lang="sv-SE" smtClean="0"/>
              <a:pPr/>
              <a:t>‹#›</a:t>
            </a:fld>
            <a:endParaRPr lang="sv-SE"/>
          </a:p>
        </p:txBody>
      </p:sp>
      <p:sp>
        <p:nvSpPr>
          <p:cNvPr id="9" name="Platshållare för innehåll 2">
            <a:extLst>
              <a:ext uri="{FF2B5EF4-FFF2-40B4-BE49-F238E27FC236}">
                <a16:creationId xmlns:a16="http://schemas.microsoft.com/office/drawing/2014/main" id="{0CD03D87-00D6-6DDE-9B62-A63C504507BA}"/>
              </a:ext>
            </a:extLst>
          </p:cNvPr>
          <p:cNvSpPr>
            <a:spLocks noGrp="1"/>
          </p:cNvSpPr>
          <p:nvPr>
            <p:ph sz="half" idx="1" hasCustomPrompt="1"/>
          </p:nvPr>
        </p:nvSpPr>
        <p:spPr>
          <a:xfrm>
            <a:off x="587376" y="2133601"/>
            <a:ext cx="4881281" cy="3937518"/>
          </a:xfrm>
        </p:spPr>
        <p:txBody>
          <a:bodyPr/>
          <a:lstStyle>
            <a:lvl1pPr>
              <a:buClr>
                <a:srgbClr val="A4C9E1"/>
              </a:buClr>
              <a:defRPr>
                <a:solidFill>
                  <a:schemeClr val="bg1"/>
                </a:solidFill>
              </a:defRPr>
            </a:lvl1pPr>
            <a:lvl2pPr>
              <a:buClr>
                <a:srgbClr val="A4C9E1"/>
              </a:buClr>
              <a:defRPr>
                <a:solidFill>
                  <a:schemeClr val="bg1"/>
                </a:solidFill>
              </a:defRPr>
            </a:lvl2pPr>
            <a:lvl3pPr>
              <a:buClr>
                <a:srgbClr val="A4C9E1"/>
              </a:buClr>
              <a:defRPr>
                <a:solidFill>
                  <a:schemeClr val="bg1"/>
                </a:solidFill>
              </a:defRPr>
            </a:lvl3pPr>
            <a:lvl4pPr>
              <a:buClr>
                <a:srgbClr val="A4C9E1"/>
              </a:buClr>
              <a:defRPr>
                <a:solidFill>
                  <a:schemeClr val="bg1"/>
                </a:solidFill>
              </a:defRPr>
            </a:lvl4pPr>
            <a:lvl5pPr>
              <a:buClr>
                <a:srgbClr val="A4C9E1"/>
              </a:buClr>
              <a:defRPr>
                <a:solidFill>
                  <a:schemeClr val="bg1"/>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10">
            <a:extLst>
              <a:ext uri="{FF2B5EF4-FFF2-40B4-BE49-F238E27FC236}">
                <a16:creationId xmlns:a16="http://schemas.microsoft.com/office/drawing/2014/main" id="{0E448060-705F-177C-7100-2BFDA1435C89}"/>
              </a:ext>
            </a:extLst>
          </p:cNvPr>
          <p:cNvSpPr>
            <a:spLocks noGrp="1"/>
          </p:cNvSpPr>
          <p:nvPr>
            <p:ph type="pic" sz="quarter" idx="14" hasCustomPrompt="1"/>
          </p:nvPr>
        </p:nvSpPr>
        <p:spPr>
          <a:xfrm>
            <a:off x="6095999" y="2"/>
            <a:ext cx="6096000" cy="6857999"/>
          </a:xfrm>
          <a:custGeom>
            <a:avLst/>
            <a:gdLst>
              <a:gd name="connsiteX0" fmla="*/ 5214712 w 6096000"/>
              <a:gd name="connsiteY0" fmla="*/ 6516062 h 6857999"/>
              <a:gd name="connsiteX1" fmla="*/ 5214822 w 6096000"/>
              <a:gd name="connsiteY1" fmla="*/ 6625711 h 6857999"/>
              <a:gd name="connsiteX2" fmla="*/ 5299806 w 6096000"/>
              <a:gd name="connsiteY2" fmla="*/ 6625711 h 6857999"/>
              <a:gd name="connsiteX3" fmla="*/ 4829637 w 6096000"/>
              <a:gd name="connsiteY3" fmla="*/ 6516062 h 6857999"/>
              <a:gd name="connsiteX4" fmla="*/ 4829748 w 6096000"/>
              <a:gd name="connsiteY4" fmla="*/ 6625712 h 6857999"/>
              <a:gd name="connsiteX5" fmla="*/ 4914731 w 6096000"/>
              <a:gd name="connsiteY5" fmla="*/ 6625712 h 6857999"/>
              <a:gd name="connsiteX6" fmla="*/ 5434013 w 6096000"/>
              <a:gd name="connsiteY6" fmla="*/ 6480100 h 6857999"/>
              <a:gd name="connsiteX7" fmla="*/ 5386996 w 6096000"/>
              <a:gd name="connsiteY7" fmla="*/ 6626042 h 6857999"/>
              <a:gd name="connsiteX8" fmla="*/ 5478933 w 6096000"/>
              <a:gd name="connsiteY8" fmla="*/ 6626042 h 6857999"/>
              <a:gd name="connsiteX9" fmla="*/ 5576057 w 6096000"/>
              <a:gd name="connsiteY9" fmla="*/ 6405971 h 6857999"/>
              <a:gd name="connsiteX10" fmla="*/ 5644154 w 6096000"/>
              <a:gd name="connsiteY10" fmla="*/ 6626153 h 6857999"/>
              <a:gd name="connsiteX11" fmla="*/ 5700552 w 6096000"/>
              <a:gd name="connsiteY11" fmla="*/ 6626153 h 6857999"/>
              <a:gd name="connsiteX12" fmla="*/ 5713465 w 6096000"/>
              <a:gd name="connsiteY12" fmla="*/ 6584786 h 6857999"/>
              <a:gd name="connsiteX13" fmla="*/ 5657729 w 6096000"/>
              <a:gd name="connsiteY13" fmla="*/ 6405971 h 6857999"/>
              <a:gd name="connsiteX14" fmla="*/ 5457853 w 6096000"/>
              <a:gd name="connsiteY14" fmla="*/ 6405971 h 6857999"/>
              <a:gd name="connsiteX15" fmla="*/ 5444719 w 6096000"/>
              <a:gd name="connsiteY15" fmla="*/ 6446566 h 6857999"/>
              <a:gd name="connsiteX16" fmla="*/ 5500013 w 6096000"/>
              <a:gd name="connsiteY16" fmla="*/ 6626153 h 6857999"/>
              <a:gd name="connsiteX17" fmla="*/ 5581686 w 6096000"/>
              <a:gd name="connsiteY17" fmla="*/ 6626153 h 6857999"/>
              <a:gd name="connsiteX18" fmla="*/ 5514141 w 6096000"/>
              <a:gd name="connsiteY18" fmla="*/ 6405971 h 6857999"/>
              <a:gd name="connsiteX19" fmla="*/ 5279940 w 6096000"/>
              <a:gd name="connsiteY19" fmla="*/ 6405971 h 6857999"/>
              <a:gd name="connsiteX20" fmla="*/ 5360729 w 6096000"/>
              <a:gd name="connsiteY20" fmla="*/ 6510546 h 6857999"/>
              <a:gd name="connsiteX21" fmla="*/ 5360729 w 6096000"/>
              <a:gd name="connsiteY21" fmla="*/ 6405971 h 6857999"/>
              <a:gd name="connsiteX22" fmla="*/ 5679141 w 6096000"/>
              <a:gd name="connsiteY22" fmla="*/ 6405861 h 6857999"/>
              <a:gd name="connsiteX23" fmla="*/ 5724282 w 6096000"/>
              <a:gd name="connsiteY23" fmla="*/ 6551803 h 6857999"/>
              <a:gd name="connsiteX24" fmla="*/ 5770967 w 6096000"/>
              <a:gd name="connsiteY24" fmla="*/ 6405861 h 6857999"/>
              <a:gd name="connsiteX25" fmla="*/ 5002474 w 6096000"/>
              <a:gd name="connsiteY25" fmla="*/ 6405861 h 6857999"/>
              <a:gd name="connsiteX26" fmla="*/ 5059755 w 6096000"/>
              <a:gd name="connsiteY26" fmla="*/ 6540110 h 6857999"/>
              <a:gd name="connsiteX27" fmla="*/ 5059755 w 6096000"/>
              <a:gd name="connsiteY27" fmla="*/ 6626043 h 6857999"/>
              <a:gd name="connsiteX28" fmla="*/ 5138227 w 6096000"/>
              <a:gd name="connsiteY28" fmla="*/ 6626043 h 6857999"/>
              <a:gd name="connsiteX29" fmla="*/ 5138227 w 6096000"/>
              <a:gd name="connsiteY29" fmla="*/ 6523012 h 6857999"/>
              <a:gd name="connsiteX30" fmla="*/ 5087899 w 6096000"/>
              <a:gd name="connsiteY30" fmla="*/ 6405861 h 6857999"/>
              <a:gd name="connsiteX31" fmla="*/ 4894865 w 6096000"/>
              <a:gd name="connsiteY31" fmla="*/ 6405861 h 6857999"/>
              <a:gd name="connsiteX32" fmla="*/ 4975654 w 6096000"/>
              <a:gd name="connsiteY32" fmla="*/ 6510436 h 6857999"/>
              <a:gd name="connsiteX33" fmla="*/ 4975654 w 6096000"/>
              <a:gd name="connsiteY33" fmla="*/ 6405861 h 6857999"/>
              <a:gd name="connsiteX34" fmla="*/ 5265371 w 6096000"/>
              <a:gd name="connsiteY34" fmla="*/ 6405750 h 6857999"/>
              <a:gd name="connsiteX35" fmla="*/ 5212615 w 6096000"/>
              <a:gd name="connsiteY35" fmla="*/ 6457266 h 6857999"/>
              <a:gd name="connsiteX36" fmla="*/ 5230605 w 6096000"/>
              <a:gd name="connsiteY36" fmla="*/ 6504258 h 6857999"/>
              <a:gd name="connsiteX37" fmla="*/ 5297157 w 6096000"/>
              <a:gd name="connsiteY37" fmla="*/ 6589640 h 6857999"/>
              <a:gd name="connsiteX38" fmla="*/ 5309077 w 6096000"/>
              <a:gd name="connsiteY38" fmla="*/ 6612474 h 6857999"/>
              <a:gd name="connsiteX39" fmla="*/ 5304552 w 6096000"/>
              <a:gd name="connsiteY39" fmla="*/ 6624939 h 6857999"/>
              <a:gd name="connsiteX40" fmla="*/ 5316030 w 6096000"/>
              <a:gd name="connsiteY40" fmla="*/ 6626153 h 6857999"/>
              <a:gd name="connsiteX41" fmla="*/ 5366689 w 6096000"/>
              <a:gd name="connsiteY41" fmla="*/ 6574968 h 6857999"/>
              <a:gd name="connsiteX42" fmla="*/ 5349030 w 6096000"/>
              <a:gd name="connsiteY42" fmla="*/ 6527975 h 6857999"/>
              <a:gd name="connsiteX43" fmla="*/ 5282257 w 6096000"/>
              <a:gd name="connsiteY43" fmla="*/ 6442263 h 6857999"/>
              <a:gd name="connsiteX44" fmla="*/ 5271000 w 6096000"/>
              <a:gd name="connsiteY44" fmla="*/ 6420642 h 6857999"/>
              <a:gd name="connsiteX45" fmla="*/ 5275414 w 6096000"/>
              <a:gd name="connsiteY45" fmla="*/ 6406963 h 6857999"/>
              <a:gd name="connsiteX46" fmla="*/ 5265371 w 6096000"/>
              <a:gd name="connsiteY46" fmla="*/ 6405750 h 6857999"/>
              <a:gd name="connsiteX47" fmla="*/ 4880186 w 6096000"/>
              <a:gd name="connsiteY47" fmla="*/ 6405640 h 6857999"/>
              <a:gd name="connsiteX48" fmla="*/ 4827430 w 6096000"/>
              <a:gd name="connsiteY48" fmla="*/ 6457156 h 6857999"/>
              <a:gd name="connsiteX49" fmla="*/ 4845420 w 6096000"/>
              <a:gd name="connsiteY49" fmla="*/ 6504148 h 6857999"/>
              <a:gd name="connsiteX50" fmla="*/ 4911972 w 6096000"/>
              <a:gd name="connsiteY50" fmla="*/ 6589529 h 6857999"/>
              <a:gd name="connsiteX51" fmla="*/ 4923892 w 6096000"/>
              <a:gd name="connsiteY51" fmla="*/ 6612364 h 6857999"/>
              <a:gd name="connsiteX52" fmla="*/ 4919367 w 6096000"/>
              <a:gd name="connsiteY52" fmla="*/ 6624829 h 6857999"/>
              <a:gd name="connsiteX53" fmla="*/ 4930845 w 6096000"/>
              <a:gd name="connsiteY53" fmla="*/ 6626043 h 6857999"/>
              <a:gd name="connsiteX54" fmla="*/ 4981504 w 6096000"/>
              <a:gd name="connsiteY54" fmla="*/ 6574858 h 6857999"/>
              <a:gd name="connsiteX55" fmla="*/ 4963845 w 6096000"/>
              <a:gd name="connsiteY55" fmla="*/ 6527865 h 6857999"/>
              <a:gd name="connsiteX56" fmla="*/ 4897072 w 6096000"/>
              <a:gd name="connsiteY56" fmla="*/ 6442153 h 6857999"/>
              <a:gd name="connsiteX57" fmla="*/ 4885815 w 6096000"/>
              <a:gd name="connsiteY57" fmla="*/ 6420532 h 6857999"/>
              <a:gd name="connsiteX58" fmla="*/ 4890229 w 6096000"/>
              <a:gd name="connsiteY58" fmla="*/ 6406853 h 6857999"/>
              <a:gd name="connsiteX59" fmla="*/ 4880186 w 6096000"/>
              <a:gd name="connsiteY59" fmla="*/ 6405640 h 6857999"/>
              <a:gd name="connsiteX60" fmla="*/ 4924002 w 6096000"/>
              <a:gd name="connsiteY60" fmla="*/ 6178950 h 6857999"/>
              <a:gd name="connsiteX61" fmla="*/ 4685717 w 6096000"/>
              <a:gd name="connsiteY61" fmla="*/ 6417113 h 6857999"/>
              <a:gd name="connsiteX62" fmla="*/ 4755470 w 6096000"/>
              <a:gd name="connsiteY62" fmla="*/ 6585448 h 6857999"/>
              <a:gd name="connsiteX63" fmla="*/ 4808667 w 6096000"/>
              <a:gd name="connsiteY63" fmla="*/ 6625271 h 6857999"/>
              <a:gd name="connsiteX64" fmla="*/ 4808667 w 6096000"/>
              <a:gd name="connsiteY64" fmla="*/ 6599017 h 6857999"/>
              <a:gd name="connsiteX65" fmla="*/ 4771473 w 6096000"/>
              <a:gd name="connsiteY65" fmla="*/ 6569453 h 6857999"/>
              <a:gd name="connsiteX66" fmla="*/ 4708342 w 6096000"/>
              <a:gd name="connsiteY66" fmla="*/ 6417113 h 6857999"/>
              <a:gd name="connsiteX67" fmla="*/ 4771473 w 6096000"/>
              <a:gd name="connsiteY67" fmla="*/ 6264772 h 6857999"/>
              <a:gd name="connsiteX68" fmla="*/ 4923892 w 6096000"/>
              <a:gd name="connsiteY68" fmla="*/ 6201674 h 6857999"/>
              <a:gd name="connsiteX69" fmla="*/ 5076310 w 6096000"/>
              <a:gd name="connsiteY69" fmla="*/ 6264772 h 6857999"/>
              <a:gd name="connsiteX70" fmla="*/ 5139109 w 6096000"/>
              <a:gd name="connsiteY70" fmla="*/ 6405861 h 6857999"/>
              <a:gd name="connsiteX71" fmla="*/ 5109972 w 6096000"/>
              <a:gd name="connsiteY71" fmla="*/ 6405861 h 6857999"/>
              <a:gd name="connsiteX72" fmla="*/ 5150919 w 6096000"/>
              <a:gd name="connsiteY72" fmla="*/ 6501612 h 6857999"/>
              <a:gd name="connsiteX73" fmla="*/ 5192748 w 6096000"/>
              <a:gd name="connsiteY73" fmla="*/ 6405861 h 6857999"/>
              <a:gd name="connsiteX74" fmla="*/ 5161956 w 6096000"/>
              <a:gd name="connsiteY74" fmla="*/ 6405751 h 6857999"/>
              <a:gd name="connsiteX75" fmla="*/ 5092424 w 6096000"/>
              <a:gd name="connsiteY75" fmla="*/ 6248667 h 6857999"/>
              <a:gd name="connsiteX76" fmla="*/ 4924002 w 6096000"/>
              <a:gd name="connsiteY76" fmla="*/ 6178950 h 6857999"/>
              <a:gd name="connsiteX77" fmla="*/ 0 w 6096000"/>
              <a:gd name="connsiteY77" fmla="*/ 0 h 6857999"/>
              <a:gd name="connsiteX78" fmla="*/ 6096000 w 6096000"/>
              <a:gd name="connsiteY78" fmla="*/ 0 h 6857999"/>
              <a:gd name="connsiteX79" fmla="*/ 6096000 w 6096000"/>
              <a:gd name="connsiteY79" fmla="*/ 6857999 h 6857999"/>
              <a:gd name="connsiteX80" fmla="*/ 0 w 6096000"/>
              <a:gd name="connsiteY8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96000" h="6857999">
                <a:moveTo>
                  <a:pt x="5214712" y="6516062"/>
                </a:moveTo>
                <a:lnTo>
                  <a:pt x="5214822" y="6625711"/>
                </a:lnTo>
                <a:lnTo>
                  <a:pt x="5299806" y="6625711"/>
                </a:lnTo>
                <a:close/>
                <a:moveTo>
                  <a:pt x="4829637" y="6516062"/>
                </a:moveTo>
                <a:lnTo>
                  <a:pt x="4829748" y="6625712"/>
                </a:lnTo>
                <a:lnTo>
                  <a:pt x="4914731" y="6625712"/>
                </a:lnTo>
                <a:close/>
                <a:moveTo>
                  <a:pt x="5434013" y="6480100"/>
                </a:moveTo>
                <a:lnTo>
                  <a:pt x="5386996" y="6626042"/>
                </a:lnTo>
                <a:lnTo>
                  <a:pt x="5478933" y="6626042"/>
                </a:lnTo>
                <a:close/>
                <a:moveTo>
                  <a:pt x="5576057" y="6405971"/>
                </a:moveTo>
                <a:lnTo>
                  <a:pt x="5644154" y="6626153"/>
                </a:lnTo>
                <a:lnTo>
                  <a:pt x="5700552" y="6626153"/>
                </a:lnTo>
                <a:lnTo>
                  <a:pt x="5713465" y="6584786"/>
                </a:lnTo>
                <a:lnTo>
                  <a:pt x="5657729" y="6405971"/>
                </a:lnTo>
                <a:close/>
                <a:moveTo>
                  <a:pt x="5457853" y="6405971"/>
                </a:moveTo>
                <a:lnTo>
                  <a:pt x="5444719" y="6446566"/>
                </a:lnTo>
                <a:lnTo>
                  <a:pt x="5500013" y="6626153"/>
                </a:lnTo>
                <a:lnTo>
                  <a:pt x="5581686" y="6626153"/>
                </a:lnTo>
                <a:lnTo>
                  <a:pt x="5514141" y="6405971"/>
                </a:lnTo>
                <a:close/>
                <a:moveTo>
                  <a:pt x="5279940" y="6405971"/>
                </a:moveTo>
                <a:lnTo>
                  <a:pt x="5360729" y="6510546"/>
                </a:lnTo>
                <a:lnTo>
                  <a:pt x="5360729" y="6405971"/>
                </a:lnTo>
                <a:close/>
                <a:moveTo>
                  <a:pt x="5679141" y="6405861"/>
                </a:moveTo>
                <a:lnTo>
                  <a:pt x="5724282" y="6551803"/>
                </a:lnTo>
                <a:lnTo>
                  <a:pt x="5770967" y="6405861"/>
                </a:lnTo>
                <a:close/>
                <a:moveTo>
                  <a:pt x="5002474" y="6405861"/>
                </a:moveTo>
                <a:lnTo>
                  <a:pt x="5059755" y="6540110"/>
                </a:lnTo>
                <a:lnTo>
                  <a:pt x="5059755" y="6626043"/>
                </a:lnTo>
                <a:lnTo>
                  <a:pt x="5138227" y="6626043"/>
                </a:lnTo>
                <a:lnTo>
                  <a:pt x="5138227" y="6523012"/>
                </a:lnTo>
                <a:lnTo>
                  <a:pt x="5087899" y="6405861"/>
                </a:lnTo>
                <a:close/>
                <a:moveTo>
                  <a:pt x="4894865" y="6405861"/>
                </a:moveTo>
                <a:lnTo>
                  <a:pt x="4975654" y="6510436"/>
                </a:lnTo>
                <a:lnTo>
                  <a:pt x="4975654" y="6405861"/>
                </a:lnTo>
                <a:close/>
                <a:moveTo>
                  <a:pt x="5265371" y="6405750"/>
                </a:moveTo>
                <a:cubicBezTo>
                  <a:pt x="5234247" y="6405750"/>
                  <a:pt x="5212615" y="6428254"/>
                  <a:pt x="5212615" y="6457266"/>
                </a:cubicBezTo>
                <a:cubicBezTo>
                  <a:pt x="5212615" y="6477122"/>
                  <a:pt x="5219016" y="6489366"/>
                  <a:pt x="5230605" y="6504258"/>
                </a:cubicBezTo>
                <a:lnTo>
                  <a:pt x="5297157" y="6589640"/>
                </a:lnTo>
                <a:cubicBezTo>
                  <a:pt x="5303558" y="6597803"/>
                  <a:pt x="5309077" y="6604201"/>
                  <a:pt x="5309077" y="6612474"/>
                </a:cubicBezTo>
                <a:cubicBezTo>
                  <a:pt x="5309077" y="6616666"/>
                  <a:pt x="5308856" y="6620968"/>
                  <a:pt x="5304552" y="6624939"/>
                </a:cubicBezTo>
                <a:cubicBezTo>
                  <a:pt x="5310953" y="6625822"/>
                  <a:pt x="5312388" y="6626153"/>
                  <a:pt x="5316030" y="6626153"/>
                </a:cubicBezTo>
                <a:cubicBezTo>
                  <a:pt x="5344395" y="6626153"/>
                  <a:pt x="5366689" y="6603980"/>
                  <a:pt x="5366689" y="6574968"/>
                </a:cubicBezTo>
                <a:cubicBezTo>
                  <a:pt x="5366689" y="6555112"/>
                  <a:pt x="5360619" y="6542867"/>
                  <a:pt x="5349030" y="6527975"/>
                </a:cubicBezTo>
                <a:lnTo>
                  <a:pt x="5282257" y="6442263"/>
                </a:lnTo>
                <a:cubicBezTo>
                  <a:pt x="5275856" y="6434100"/>
                  <a:pt x="5271000" y="6427371"/>
                  <a:pt x="5271000" y="6420642"/>
                </a:cubicBezTo>
                <a:cubicBezTo>
                  <a:pt x="5271000" y="6415678"/>
                  <a:pt x="5271220" y="6411486"/>
                  <a:pt x="5275414" y="6406963"/>
                </a:cubicBezTo>
                <a:cubicBezTo>
                  <a:pt x="5271110" y="6406412"/>
                  <a:pt x="5269675" y="6405750"/>
                  <a:pt x="5265371" y="6405750"/>
                </a:cubicBezTo>
                <a:close/>
                <a:moveTo>
                  <a:pt x="4880186" y="6405640"/>
                </a:moveTo>
                <a:cubicBezTo>
                  <a:pt x="4849062" y="6405640"/>
                  <a:pt x="4827430" y="6428144"/>
                  <a:pt x="4827430" y="6457156"/>
                </a:cubicBezTo>
                <a:cubicBezTo>
                  <a:pt x="4827430" y="6477012"/>
                  <a:pt x="4833831" y="6489256"/>
                  <a:pt x="4845420" y="6504148"/>
                </a:cubicBezTo>
                <a:lnTo>
                  <a:pt x="4911972" y="6589529"/>
                </a:lnTo>
                <a:cubicBezTo>
                  <a:pt x="4918373" y="6597693"/>
                  <a:pt x="4923892" y="6604091"/>
                  <a:pt x="4923892" y="6612364"/>
                </a:cubicBezTo>
                <a:cubicBezTo>
                  <a:pt x="4923892" y="6616556"/>
                  <a:pt x="4923671" y="6620858"/>
                  <a:pt x="4919367" y="6624829"/>
                </a:cubicBezTo>
                <a:cubicBezTo>
                  <a:pt x="4925768" y="6625712"/>
                  <a:pt x="4927203" y="6626043"/>
                  <a:pt x="4930845" y="6626043"/>
                </a:cubicBezTo>
                <a:cubicBezTo>
                  <a:pt x="4959210" y="6626043"/>
                  <a:pt x="4981504" y="6603870"/>
                  <a:pt x="4981504" y="6574858"/>
                </a:cubicBezTo>
                <a:cubicBezTo>
                  <a:pt x="4981504" y="6555002"/>
                  <a:pt x="4975434" y="6542757"/>
                  <a:pt x="4963845" y="6527865"/>
                </a:cubicBezTo>
                <a:lnTo>
                  <a:pt x="4897072" y="6442153"/>
                </a:lnTo>
                <a:cubicBezTo>
                  <a:pt x="4890671" y="6433990"/>
                  <a:pt x="4885815" y="6427261"/>
                  <a:pt x="4885815" y="6420532"/>
                </a:cubicBezTo>
                <a:cubicBezTo>
                  <a:pt x="4885815" y="6415678"/>
                  <a:pt x="4886146" y="6411376"/>
                  <a:pt x="4890229" y="6406853"/>
                </a:cubicBezTo>
                <a:cubicBezTo>
                  <a:pt x="4885925" y="6406302"/>
                  <a:pt x="4884490" y="6405640"/>
                  <a:pt x="4880186" y="6405640"/>
                </a:cubicBezTo>
                <a:close/>
                <a:moveTo>
                  <a:pt x="4924002" y="6178950"/>
                </a:moveTo>
                <a:cubicBezTo>
                  <a:pt x="4792553" y="6178950"/>
                  <a:pt x="4685717" y="6285842"/>
                  <a:pt x="4685717" y="6417113"/>
                </a:cubicBezTo>
                <a:cubicBezTo>
                  <a:pt x="4685717" y="6480652"/>
                  <a:pt x="4710439" y="6540441"/>
                  <a:pt x="4755470" y="6585448"/>
                </a:cubicBezTo>
                <a:cubicBezTo>
                  <a:pt x="4771473" y="6601444"/>
                  <a:pt x="4789353" y="6614571"/>
                  <a:pt x="4808667" y="6625271"/>
                </a:cubicBezTo>
                <a:lnTo>
                  <a:pt x="4808667" y="6599017"/>
                </a:lnTo>
                <a:cubicBezTo>
                  <a:pt x="4795423" y="6590523"/>
                  <a:pt x="4782951" y="6580926"/>
                  <a:pt x="4771473" y="6569453"/>
                </a:cubicBezTo>
                <a:cubicBezTo>
                  <a:pt x="4730747" y="6528748"/>
                  <a:pt x="4708342" y="6474696"/>
                  <a:pt x="4708342" y="6417113"/>
                </a:cubicBezTo>
                <a:cubicBezTo>
                  <a:pt x="4708342" y="6359640"/>
                  <a:pt x="4730747" y="6305477"/>
                  <a:pt x="4771473" y="6264772"/>
                </a:cubicBezTo>
                <a:cubicBezTo>
                  <a:pt x="4812199" y="6224067"/>
                  <a:pt x="4866279" y="6201674"/>
                  <a:pt x="4923892" y="6201674"/>
                </a:cubicBezTo>
                <a:cubicBezTo>
                  <a:pt x="4981393" y="6201674"/>
                  <a:pt x="5035584" y="6224067"/>
                  <a:pt x="5076310" y="6264772"/>
                </a:cubicBezTo>
                <a:cubicBezTo>
                  <a:pt x="5114166" y="6302720"/>
                  <a:pt x="5136240" y="6352250"/>
                  <a:pt x="5139109" y="6405861"/>
                </a:cubicBezTo>
                <a:lnTo>
                  <a:pt x="5109972" y="6405861"/>
                </a:lnTo>
                <a:lnTo>
                  <a:pt x="5150919" y="6501612"/>
                </a:lnTo>
                <a:lnTo>
                  <a:pt x="5192748" y="6405861"/>
                </a:lnTo>
                <a:lnTo>
                  <a:pt x="5161956" y="6405751"/>
                </a:lnTo>
                <a:cubicBezTo>
                  <a:pt x="5159086" y="6346513"/>
                  <a:pt x="5134695" y="6290916"/>
                  <a:pt x="5092424" y="6248667"/>
                </a:cubicBezTo>
                <a:cubicBezTo>
                  <a:pt x="5047504" y="6203770"/>
                  <a:pt x="4987684" y="6178950"/>
                  <a:pt x="4924002" y="6178950"/>
                </a:cubicBezTo>
                <a:close/>
                <a:moveTo>
                  <a:pt x="0" y="0"/>
                </a:moveTo>
                <a:lnTo>
                  <a:pt x="6096000" y="0"/>
                </a:lnTo>
                <a:lnTo>
                  <a:pt x="6096000" y="6857999"/>
                </a:lnTo>
                <a:lnTo>
                  <a:pt x="0" y="6857999"/>
                </a:lnTo>
                <a:close/>
              </a:path>
            </a:pathLst>
          </a:custGeom>
          <a:solidFill>
            <a:schemeClr val="bg2"/>
          </a:solidFill>
        </p:spPr>
        <p:txBody>
          <a:bodyPr wrap="square" anchor="ctr">
            <a:no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Tree>
    <p:extLst>
      <p:ext uri="{BB962C8B-B14F-4D97-AF65-F5344CB8AC3E}">
        <p14:creationId xmlns:p14="http://schemas.microsoft.com/office/powerpoint/2010/main" val="4242805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och två bilder, blå">
    <p:bg>
      <p:bgPr>
        <a:solidFill>
          <a:schemeClr val="accent1"/>
        </a:solidFill>
        <a:effectLst/>
      </p:bgPr>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E3BEB5C8-5092-75E4-1C97-A7918172BD28}"/>
              </a:ext>
            </a:extLst>
          </p:cNvPr>
          <p:cNvSpPr/>
          <p:nvPr userDrawn="1"/>
        </p:nvSpPr>
        <p:spPr>
          <a:xfrm>
            <a:off x="10727473" y="6116595"/>
            <a:ext cx="1326995" cy="663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bild 10">
            <a:extLst>
              <a:ext uri="{FF2B5EF4-FFF2-40B4-BE49-F238E27FC236}">
                <a16:creationId xmlns:a16="http://schemas.microsoft.com/office/drawing/2014/main" id="{BAD1DB9C-3437-30C5-9868-85AEEAE67BD3}"/>
              </a:ext>
            </a:extLst>
          </p:cNvPr>
          <p:cNvSpPr>
            <a:spLocks noGrp="1"/>
          </p:cNvSpPr>
          <p:nvPr>
            <p:ph type="pic" sz="quarter" idx="15" hasCustomPrompt="1"/>
          </p:nvPr>
        </p:nvSpPr>
        <p:spPr>
          <a:xfrm>
            <a:off x="6096000" y="0"/>
            <a:ext cx="6096000" cy="3429000"/>
          </a:xfrm>
          <a:solidFill>
            <a:schemeClr val="bg2"/>
          </a:solidFill>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14" name="Rubrik 1">
            <a:extLst>
              <a:ext uri="{FF2B5EF4-FFF2-40B4-BE49-F238E27FC236}">
                <a16:creationId xmlns:a16="http://schemas.microsoft.com/office/drawing/2014/main" id="{E180A3C7-2380-B4D7-FE9E-32B8194EE3A4}"/>
              </a:ext>
            </a:extLst>
          </p:cNvPr>
          <p:cNvSpPr>
            <a:spLocks noGrp="1"/>
          </p:cNvSpPr>
          <p:nvPr>
            <p:ph type="title" hasCustomPrompt="1"/>
          </p:nvPr>
        </p:nvSpPr>
        <p:spPr>
          <a:xfrm>
            <a:off x="587376" y="657226"/>
            <a:ext cx="4892762" cy="1331912"/>
          </a:xfrm>
        </p:spPr>
        <p:txBody>
          <a:bodyPr/>
          <a:lstStyle>
            <a:lvl1pPr>
              <a:buClrTx/>
              <a:defRPr>
                <a:solidFill>
                  <a:srgbClr val="A4C9E1"/>
                </a:solidFill>
              </a:defRPr>
            </a:lvl1pPr>
          </a:lstStyle>
          <a:p>
            <a:r>
              <a:rPr lang="sv-SE" dirty="0"/>
              <a:t>Rubrik</a:t>
            </a:r>
          </a:p>
        </p:txBody>
      </p:sp>
      <p:sp>
        <p:nvSpPr>
          <p:cNvPr id="15" name="Platshållare för innehåll 2">
            <a:extLst>
              <a:ext uri="{FF2B5EF4-FFF2-40B4-BE49-F238E27FC236}">
                <a16:creationId xmlns:a16="http://schemas.microsoft.com/office/drawing/2014/main" id="{EE89DB87-3A72-8FBA-4738-6EB04CA4EAFC}"/>
              </a:ext>
            </a:extLst>
          </p:cNvPr>
          <p:cNvSpPr>
            <a:spLocks noGrp="1"/>
          </p:cNvSpPr>
          <p:nvPr>
            <p:ph sz="half" idx="1" hasCustomPrompt="1"/>
          </p:nvPr>
        </p:nvSpPr>
        <p:spPr>
          <a:xfrm>
            <a:off x="587376" y="2133601"/>
            <a:ext cx="4881281" cy="3937518"/>
          </a:xfrm>
        </p:spPr>
        <p:txBody>
          <a:bodyPr/>
          <a:lstStyle>
            <a:lvl1pPr>
              <a:buClr>
                <a:srgbClr val="A4C9E1"/>
              </a:buClr>
              <a:defRPr>
                <a:solidFill>
                  <a:schemeClr val="bg1"/>
                </a:solidFill>
              </a:defRPr>
            </a:lvl1pPr>
            <a:lvl2pPr>
              <a:buClr>
                <a:srgbClr val="A4C9E1"/>
              </a:buClr>
              <a:defRPr>
                <a:solidFill>
                  <a:schemeClr val="bg1"/>
                </a:solidFill>
              </a:defRPr>
            </a:lvl2pPr>
            <a:lvl3pPr>
              <a:buClr>
                <a:srgbClr val="A4C9E1"/>
              </a:buClr>
              <a:defRPr>
                <a:solidFill>
                  <a:schemeClr val="bg1"/>
                </a:solidFill>
              </a:defRPr>
            </a:lvl3pPr>
            <a:lvl4pPr>
              <a:buClr>
                <a:srgbClr val="A4C9E1"/>
              </a:buClr>
              <a:defRPr>
                <a:solidFill>
                  <a:schemeClr val="bg1"/>
                </a:solidFill>
              </a:defRPr>
            </a:lvl4pPr>
            <a:lvl5pPr>
              <a:buClr>
                <a:srgbClr val="A4C9E1"/>
              </a:buClr>
              <a:defRPr>
                <a:solidFill>
                  <a:schemeClr val="bg1"/>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lvl1pPr>
              <a:defRPr>
                <a:solidFill>
                  <a:schemeClr val="bg1"/>
                </a:solidFill>
              </a:defRPr>
            </a:lvl1pPr>
          </a:lstStyle>
          <a:p>
            <a:fld id="{507A4130-A3E6-014C-AEE6-7EA070224DF5}" type="datetime6">
              <a:rPr lang="sv-SE" smtClean="0"/>
              <a:pPr/>
              <a:t>april 2025</a:t>
            </a:fld>
            <a:endParaRPr lang="sv-SE" dirty="0"/>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lvl1pPr>
              <a:defRPr>
                <a:solidFill>
                  <a:srgbClr val="D1E4F0"/>
                </a:solidFill>
              </a:defRPr>
            </a:lvl1pPr>
          </a:lstStyle>
          <a:p>
            <a:r>
              <a:rPr lang="sv-SE"/>
              <a:t>Namn på presentation</a:t>
            </a:r>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lvl1pPr>
              <a:defRPr>
                <a:solidFill>
                  <a:srgbClr val="D1E4F0"/>
                </a:solidFill>
              </a:defRPr>
            </a:lvl1pPr>
          </a:lstStyle>
          <a:p>
            <a:fld id="{6493D49A-1678-564F-8579-4E4AC7145C5F}" type="slidenum">
              <a:rPr lang="sv-SE" smtClean="0"/>
              <a:pPr/>
              <a:t>‹#›</a:t>
            </a:fld>
            <a:endParaRPr lang="sv-SE"/>
          </a:p>
        </p:txBody>
      </p:sp>
      <p:sp>
        <p:nvSpPr>
          <p:cNvPr id="13" name="Platshållare för bild 12">
            <a:extLst>
              <a:ext uri="{FF2B5EF4-FFF2-40B4-BE49-F238E27FC236}">
                <a16:creationId xmlns:a16="http://schemas.microsoft.com/office/drawing/2014/main" id="{514682CF-896A-71FB-25CB-04E3EED05654}"/>
              </a:ext>
            </a:extLst>
          </p:cNvPr>
          <p:cNvSpPr>
            <a:spLocks noGrp="1"/>
          </p:cNvSpPr>
          <p:nvPr>
            <p:ph type="pic" sz="quarter" idx="16" hasCustomPrompt="1"/>
          </p:nvPr>
        </p:nvSpPr>
        <p:spPr>
          <a:xfrm>
            <a:off x="6096000" y="3429000"/>
            <a:ext cx="6096000" cy="3429000"/>
          </a:xfrm>
          <a:custGeom>
            <a:avLst/>
            <a:gdLst>
              <a:gd name="connsiteX0" fmla="*/ 5214711 w 6096000"/>
              <a:gd name="connsiteY0" fmla="*/ 3087063 h 3429000"/>
              <a:gd name="connsiteX1" fmla="*/ 5214821 w 6096000"/>
              <a:gd name="connsiteY1" fmla="*/ 3196712 h 3429000"/>
              <a:gd name="connsiteX2" fmla="*/ 5299805 w 6096000"/>
              <a:gd name="connsiteY2" fmla="*/ 3196712 h 3429000"/>
              <a:gd name="connsiteX3" fmla="*/ 4829636 w 6096000"/>
              <a:gd name="connsiteY3" fmla="*/ 3087063 h 3429000"/>
              <a:gd name="connsiteX4" fmla="*/ 4829747 w 6096000"/>
              <a:gd name="connsiteY4" fmla="*/ 3196713 h 3429000"/>
              <a:gd name="connsiteX5" fmla="*/ 4914730 w 6096000"/>
              <a:gd name="connsiteY5" fmla="*/ 3196713 h 3429000"/>
              <a:gd name="connsiteX6" fmla="*/ 5434012 w 6096000"/>
              <a:gd name="connsiteY6" fmla="*/ 3051101 h 3429000"/>
              <a:gd name="connsiteX7" fmla="*/ 5386995 w 6096000"/>
              <a:gd name="connsiteY7" fmla="*/ 3197043 h 3429000"/>
              <a:gd name="connsiteX8" fmla="*/ 5478932 w 6096000"/>
              <a:gd name="connsiteY8" fmla="*/ 3197043 h 3429000"/>
              <a:gd name="connsiteX9" fmla="*/ 5576056 w 6096000"/>
              <a:gd name="connsiteY9" fmla="*/ 2976972 h 3429000"/>
              <a:gd name="connsiteX10" fmla="*/ 5644153 w 6096000"/>
              <a:gd name="connsiteY10" fmla="*/ 3197154 h 3429000"/>
              <a:gd name="connsiteX11" fmla="*/ 5700551 w 6096000"/>
              <a:gd name="connsiteY11" fmla="*/ 3197154 h 3429000"/>
              <a:gd name="connsiteX12" fmla="*/ 5713464 w 6096000"/>
              <a:gd name="connsiteY12" fmla="*/ 3155787 h 3429000"/>
              <a:gd name="connsiteX13" fmla="*/ 5657728 w 6096000"/>
              <a:gd name="connsiteY13" fmla="*/ 2976972 h 3429000"/>
              <a:gd name="connsiteX14" fmla="*/ 5457852 w 6096000"/>
              <a:gd name="connsiteY14" fmla="*/ 2976972 h 3429000"/>
              <a:gd name="connsiteX15" fmla="*/ 5444718 w 6096000"/>
              <a:gd name="connsiteY15" fmla="*/ 3017567 h 3429000"/>
              <a:gd name="connsiteX16" fmla="*/ 5500012 w 6096000"/>
              <a:gd name="connsiteY16" fmla="*/ 3197154 h 3429000"/>
              <a:gd name="connsiteX17" fmla="*/ 5581685 w 6096000"/>
              <a:gd name="connsiteY17" fmla="*/ 3197154 h 3429000"/>
              <a:gd name="connsiteX18" fmla="*/ 5514140 w 6096000"/>
              <a:gd name="connsiteY18" fmla="*/ 2976972 h 3429000"/>
              <a:gd name="connsiteX19" fmla="*/ 5279939 w 6096000"/>
              <a:gd name="connsiteY19" fmla="*/ 2976972 h 3429000"/>
              <a:gd name="connsiteX20" fmla="*/ 5360728 w 6096000"/>
              <a:gd name="connsiteY20" fmla="*/ 3081547 h 3429000"/>
              <a:gd name="connsiteX21" fmla="*/ 5360728 w 6096000"/>
              <a:gd name="connsiteY21" fmla="*/ 2976972 h 3429000"/>
              <a:gd name="connsiteX22" fmla="*/ 5679140 w 6096000"/>
              <a:gd name="connsiteY22" fmla="*/ 2976862 h 3429000"/>
              <a:gd name="connsiteX23" fmla="*/ 5724281 w 6096000"/>
              <a:gd name="connsiteY23" fmla="*/ 3122804 h 3429000"/>
              <a:gd name="connsiteX24" fmla="*/ 5770966 w 6096000"/>
              <a:gd name="connsiteY24" fmla="*/ 2976862 h 3429000"/>
              <a:gd name="connsiteX25" fmla="*/ 5002473 w 6096000"/>
              <a:gd name="connsiteY25" fmla="*/ 2976862 h 3429000"/>
              <a:gd name="connsiteX26" fmla="*/ 5059754 w 6096000"/>
              <a:gd name="connsiteY26" fmla="*/ 3111111 h 3429000"/>
              <a:gd name="connsiteX27" fmla="*/ 5059754 w 6096000"/>
              <a:gd name="connsiteY27" fmla="*/ 3197044 h 3429000"/>
              <a:gd name="connsiteX28" fmla="*/ 5138226 w 6096000"/>
              <a:gd name="connsiteY28" fmla="*/ 3197044 h 3429000"/>
              <a:gd name="connsiteX29" fmla="*/ 5138226 w 6096000"/>
              <a:gd name="connsiteY29" fmla="*/ 3094013 h 3429000"/>
              <a:gd name="connsiteX30" fmla="*/ 5087898 w 6096000"/>
              <a:gd name="connsiteY30" fmla="*/ 2976862 h 3429000"/>
              <a:gd name="connsiteX31" fmla="*/ 4894864 w 6096000"/>
              <a:gd name="connsiteY31" fmla="*/ 2976862 h 3429000"/>
              <a:gd name="connsiteX32" fmla="*/ 4975653 w 6096000"/>
              <a:gd name="connsiteY32" fmla="*/ 3081437 h 3429000"/>
              <a:gd name="connsiteX33" fmla="*/ 4975653 w 6096000"/>
              <a:gd name="connsiteY33" fmla="*/ 2976862 h 3429000"/>
              <a:gd name="connsiteX34" fmla="*/ 5265370 w 6096000"/>
              <a:gd name="connsiteY34" fmla="*/ 2976751 h 3429000"/>
              <a:gd name="connsiteX35" fmla="*/ 5212614 w 6096000"/>
              <a:gd name="connsiteY35" fmla="*/ 3028267 h 3429000"/>
              <a:gd name="connsiteX36" fmla="*/ 5230604 w 6096000"/>
              <a:gd name="connsiteY36" fmla="*/ 3075259 h 3429000"/>
              <a:gd name="connsiteX37" fmla="*/ 5297156 w 6096000"/>
              <a:gd name="connsiteY37" fmla="*/ 3160641 h 3429000"/>
              <a:gd name="connsiteX38" fmla="*/ 5309076 w 6096000"/>
              <a:gd name="connsiteY38" fmla="*/ 3183475 h 3429000"/>
              <a:gd name="connsiteX39" fmla="*/ 5304551 w 6096000"/>
              <a:gd name="connsiteY39" fmla="*/ 3195940 h 3429000"/>
              <a:gd name="connsiteX40" fmla="*/ 5316029 w 6096000"/>
              <a:gd name="connsiteY40" fmla="*/ 3197154 h 3429000"/>
              <a:gd name="connsiteX41" fmla="*/ 5366688 w 6096000"/>
              <a:gd name="connsiteY41" fmla="*/ 3145969 h 3429000"/>
              <a:gd name="connsiteX42" fmla="*/ 5349029 w 6096000"/>
              <a:gd name="connsiteY42" fmla="*/ 3098976 h 3429000"/>
              <a:gd name="connsiteX43" fmla="*/ 5282256 w 6096000"/>
              <a:gd name="connsiteY43" fmla="*/ 3013264 h 3429000"/>
              <a:gd name="connsiteX44" fmla="*/ 5270999 w 6096000"/>
              <a:gd name="connsiteY44" fmla="*/ 2991643 h 3429000"/>
              <a:gd name="connsiteX45" fmla="*/ 5275413 w 6096000"/>
              <a:gd name="connsiteY45" fmla="*/ 2977964 h 3429000"/>
              <a:gd name="connsiteX46" fmla="*/ 5265370 w 6096000"/>
              <a:gd name="connsiteY46" fmla="*/ 2976751 h 3429000"/>
              <a:gd name="connsiteX47" fmla="*/ 4880185 w 6096000"/>
              <a:gd name="connsiteY47" fmla="*/ 2976641 h 3429000"/>
              <a:gd name="connsiteX48" fmla="*/ 4827429 w 6096000"/>
              <a:gd name="connsiteY48" fmla="*/ 3028157 h 3429000"/>
              <a:gd name="connsiteX49" fmla="*/ 4845419 w 6096000"/>
              <a:gd name="connsiteY49" fmla="*/ 3075149 h 3429000"/>
              <a:gd name="connsiteX50" fmla="*/ 4911971 w 6096000"/>
              <a:gd name="connsiteY50" fmla="*/ 3160530 h 3429000"/>
              <a:gd name="connsiteX51" fmla="*/ 4923891 w 6096000"/>
              <a:gd name="connsiteY51" fmla="*/ 3183365 h 3429000"/>
              <a:gd name="connsiteX52" fmla="*/ 4919366 w 6096000"/>
              <a:gd name="connsiteY52" fmla="*/ 3195830 h 3429000"/>
              <a:gd name="connsiteX53" fmla="*/ 4930844 w 6096000"/>
              <a:gd name="connsiteY53" fmla="*/ 3197044 h 3429000"/>
              <a:gd name="connsiteX54" fmla="*/ 4981503 w 6096000"/>
              <a:gd name="connsiteY54" fmla="*/ 3145859 h 3429000"/>
              <a:gd name="connsiteX55" fmla="*/ 4963844 w 6096000"/>
              <a:gd name="connsiteY55" fmla="*/ 3098866 h 3429000"/>
              <a:gd name="connsiteX56" fmla="*/ 4897071 w 6096000"/>
              <a:gd name="connsiteY56" fmla="*/ 3013154 h 3429000"/>
              <a:gd name="connsiteX57" fmla="*/ 4885814 w 6096000"/>
              <a:gd name="connsiteY57" fmla="*/ 2991533 h 3429000"/>
              <a:gd name="connsiteX58" fmla="*/ 4890228 w 6096000"/>
              <a:gd name="connsiteY58" fmla="*/ 2977854 h 3429000"/>
              <a:gd name="connsiteX59" fmla="*/ 4880185 w 6096000"/>
              <a:gd name="connsiteY59" fmla="*/ 2976641 h 3429000"/>
              <a:gd name="connsiteX60" fmla="*/ 4924001 w 6096000"/>
              <a:gd name="connsiteY60" fmla="*/ 2749951 h 3429000"/>
              <a:gd name="connsiteX61" fmla="*/ 4685716 w 6096000"/>
              <a:gd name="connsiteY61" fmla="*/ 2988114 h 3429000"/>
              <a:gd name="connsiteX62" fmla="*/ 4755469 w 6096000"/>
              <a:gd name="connsiteY62" fmla="*/ 3156449 h 3429000"/>
              <a:gd name="connsiteX63" fmla="*/ 4808666 w 6096000"/>
              <a:gd name="connsiteY63" fmla="*/ 3196272 h 3429000"/>
              <a:gd name="connsiteX64" fmla="*/ 4808666 w 6096000"/>
              <a:gd name="connsiteY64" fmla="*/ 3170018 h 3429000"/>
              <a:gd name="connsiteX65" fmla="*/ 4771472 w 6096000"/>
              <a:gd name="connsiteY65" fmla="*/ 3140454 h 3429000"/>
              <a:gd name="connsiteX66" fmla="*/ 4708341 w 6096000"/>
              <a:gd name="connsiteY66" fmla="*/ 2988114 h 3429000"/>
              <a:gd name="connsiteX67" fmla="*/ 4771472 w 6096000"/>
              <a:gd name="connsiteY67" fmla="*/ 2835773 h 3429000"/>
              <a:gd name="connsiteX68" fmla="*/ 4923891 w 6096000"/>
              <a:gd name="connsiteY68" fmla="*/ 2772675 h 3429000"/>
              <a:gd name="connsiteX69" fmla="*/ 5076309 w 6096000"/>
              <a:gd name="connsiteY69" fmla="*/ 2835773 h 3429000"/>
              <a:gd name="connsiteX70" fmla="*/ 5139108 w 6096000"/>
              <a:gd name="connsiteY70" fmla="*/ 2976862 h 3429000"/>
              <a:gd name="connsiteX71" fmla="*/ 5109971 w 6096000"/>
              <a:gd name="connsiteY71" fmla="*/ 2976862 h 3429000"/>
              <a:gd name="connsiteX72" fmla="*/ 5150918 w 6096000"/>
              <a:gd name="connsiteY72" fmla="*/ 3072613 h 3429000"/>
              <a:gd name="connsiteX73" fmla="*/ 5192747 w 6096000"/>
              <a:gd name="connsiteY73" fmla="*/ 2976862 h 3429000"/>
              <a:gd name="connsiteX74" fmla="*/ 5161955 w 6096000"/>
              <a:gd name="connsiteY74" fmla="*/ 2976752 h 3429000"/>
              <a:gd name="connsiteX75" fmla="*/ 5092423 w 6096000"/>
              <a:gd name="connsiteY75" fmla="*/ 2819668 h 3429000"/>
              <a:gd name="connsiteX76" fmla="*/ 4924001 w 6096000"/>
              <a:gd name="connsiteY76" fmla="*/ 2749951 h 3429000"/>
              <a:gd name="connsiteX77" fmla="*/ 0 w 6096000"/>
              <a:gd name="connsiteY77" fmla="*/ 0 h 3429000"/>
              <a:gd name="connsiteX78" fmla="*/ 6096000 w 6096000"/>
              <a:gd name="connsiteY78" fmla="*/ 0 h 3429000"/>
              <a:gd name="connsiteX79" fmla="*/ 6096000 w 6096000"/>
              <a:gd name="connsiteY79" fmla="*/ 3429000 h 3429000"/>
              <a:gd name="connsiteX80" fmla="*/ 0 w 6096000"/>
              <a:gd name="connsiteY80"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96000" h="3429000">
                <a:moveTo>
                  <a:pt x="5214711" y="3087063"/>
                </a:moveTo>
                <a:lnTo>
                  <a:pt x="5214821" y="3196712"/>
                </a:lnTo>
                <a:lnTo>
                  <a:pt x="5299805" y="3196712"/>
                </a:lnTo>
                <a:close/>
                <a:moveTo>
                  <a:pt x="4829636" y="3087063"/>
                </a:moveTo>
                <a:lnTo>
                  <a:pt x="4829747" y="3196713"/>
                </a:lnTo>
                <a:lnTo>
                  <a:pt x="4914730" y="3196713"/>
                </a:lnTo>
                <a:close/>
                <a:moveTo>
                  <a:pt x="5434012" y="3051101"/>
                </a:moveTo>
                <a:lnTo>
                  <a:pt x="5386995" y="3197043"/>
                </a:lnTo>
                <a:lnTo>
                  <a:pt x="5478932" y="3197043"/>
                </a:lnTo>
                <a:close/>
                <a:moveTo>
                  <a:pt x="5576056" y="2976972"/>
                </a:moveTo>
                <a:lnTo>
                  <a:pt x="5644153" y="3197154"/>
                </a:lnTo>
                <a:lnTo>
                  <a:pt x="5700551" y="3197154"/>
                </a:lnTo>
                <a:lnTo>
                  <a:pt x="5713464" y="3155787"/>
                </a:lnTo>
                <a:lnTo>
                  <a:pt x="5657728" y="2976972"/>
                </a:lnTo>
                <a:close/>
                <a:moveTo>
                  <a:pt x="5457852" y="2976972"/>
                </a:moveTo>
                <a:lnTo>
                  <a:pt x="5444718" y="3017567"/>
                </a:lnTo>
                <a:lnTo>
                  <a:pt x="5500012" y="3197154"/>
                </a:lnTo>
                <a:lnTo>
                  <a:pt x="5581685" y="3197154"/>
                </a:lnTo>
                <a:lnTo>
                  <a:pt x="5514140" y="2976972"/>
                </a:lnTo>
                <a:close/>
                <a:moveTo>
                  <a:pt x="5279939" y="2976972"/>
                </a:moveTo>
                <a:lnTo>
                  <a:pt x="5360728" y="3081547"/>
                </a:lnTo>
                <a:lnTo>
                  <a:pt x="5360728" y="2976972"/>
                </a:lnTo>
                <a:close/>
                <a:moveTo>
                  <a:pt x="5679140" y="2976862"/>
                </a:moveTo>
                <a:lnTo>
                  <a:pt x="5724281" y="3122804"/>
                </a:lnTo>
                <a:lnTo>
                  <a:pt x="5770966" y="2976862"/>
                </a:lnTo>
                <a:close/>
                <a:moveTo>
                  <a:pt x="5002473" y="2976862"/>
                </a:moveTo>
                <a:lnTo>
                  <a:pt x="5059754" y="3111111"/>
                </a:lnTo>
                <a:lnTo>
                  <a:pt x="5059754" y="3197044"/>
                </a:lnTo>
                <a:lnTo>
                  <a:pt x="5138226" y="3197044"/>
                </a:lnTo>
                <a:lnTo>
                  <a:pt x="5138226" y="3094013"/>
                </a:lnTo>
                <a:lnTo>
                  <a:pt x="5087898" y="2976862"/>
                </a:lnTo>
                <a:close/>
                <a:moveTo>
                  <a:pt x="4894864" y="2976862"/>
                </a:moveTo>
                <a:lnTo>
                  <a:pt x="4975653" y="3081437"/>
                </a:lnTo>
                <a:lnTo>
                  <a:pt x="4975653" y="2976862"/>
                </a:lnTo>
                <a:close/>
                <a:moveTo>
                  <a:pt x="5265370" y="2976751"/>
                </a:moveTo>
                <a:cubicBezTo>
                  <a:pt x="5234246" y="2976751"/>
                  <a:pt x="5212614" y="2999255"/>
                  <a:pt x="5212614" y="3028267"/>
                </a:cubicBezTo>
                <a:cubicBezTo>
                  <a:pt x="5212614" y="3048123"/>
                  <a:pt x="5219015" y="3060367"/>
                  <a:pt x="5230604" y="3075259"/>
                </a:cubicBezTo>
                <a:lnTo>
                  <a:pt x="5297156" y="3160641"/>
                </a:lnTo>
                <a:cubicBezTo>
                  <a:pt x="5303557" y="3168804"/>
                  <a:pt x="5309076" y="3175202"/>
                  <a:pt x="5309076" y="3183475"/>
                </a:cubicBezTo>
                <a:cubicBezTo>
                  <a:pt x="5309076" y="3187667"/>
                  <a:pt x="5308855" y="3191969"/>
                  <a:pt x="5304551" y="3195940"/>
                </a:cubicBezTo>
                <a:cubicBezTo>
                  <a:pt x="5310952" y="3196823"/>
                  <a:pt x="5312387" y="3197154"/>
                  <a:pt x="5316029" y="3197154"/>
                </a:cubicBezTo>
                <a:cubicBezTo>
                  <a:pt x="5344394" y="3197154"/>
                  <a:pt x="5366688" y="3174981"/>
                  <a:pt x="5366688" y="3145969"/>
                </a:cubicBezTo>
                <a:cubicBezTo>
                  <a:pt x="5366688" y="3126113"/>
                  <a:pt x="5360618" y="3113868"/>
                  <a:pt x="5349029" y="3098976"/>
                </a:cubicBezTo>
                <a:lnTo>
                  <a:pt x="5282256" y="3013264"/>
                </a:lnTo>
                <a:cubicBezTo>
                  <a:pt x="5275855" y="3005101"/>
                  <a:pt x="5270999" y="2998372"/>
                  <a:pt x="5270999" y="2991643"/>
                </a:cubicBezTo>
                <a:cubicBezTo>
                  <a:pt x="5270999" y="2986679"/>
                  <a:pt x="5271219" y="2982487"/>
                  <a:pt x="5275413" y="2977964"/>
                </a:cubicBezTo>
                <a:cubicBezTo>
                  <a:pt x="5271109" y="2977413"/>
                  <a:pt x="5269674" y="2976751"/>
                  <a:pt x="5265370" y="2976751"/>
                </a:cubicBezTo>
                <a:close/>
                <a:moveTo>
                  <a:pt x="4880185" y="2976641"/>
                </a:moveTo>
                <a:cubicBezTo>
                  <a:pt x="4849061" y="2976641"/>
                  <a:pt x="4827429" y="2999145"/>
                  <a:pt x="4827429" y="3028157"/>
                </a:cubicBezTo>
                <a:cubicBezTo>
                  <a:pt x="4827429" y="3048013"/>
                  <a:pt x="4833830" y="3060257"/>
                  <a:pt x="4845419" y="3075149"/>
                </a:cubicBezTo>
                <a:lnTo>
                  <a:pt x="4911971" y="3160530"/>
                </a:lnTo>
                <a:cubicBezTo>
                  <a:pt x="4918372" y="3168694"/>
                  <a:pt x="4923891" y="3175092"/>
                  <a:pt x="4923891" y="3183365"/>
                </a:cubicBezTo>
                <a:cubicBezTo>
                  <a:pt x="4923891" y="3187557"/>
                  <a:pt x="4923670" y="3191859"/>
                  <a:pt x="4919366" y="3195830"/>
                </a:cubicBezTo>
                <a:cubicBezTo>
                  <a:pt x="4925767" y="3196713"/>
                  <a:pt x="4927202" y="3197044"/>
                  <a:pt x="4930844" y="3197044"/>
                </a:cubicBezTo>
                <a:cubicBezTo>
                  <a:pt x="4959209" y="3197044"/>
                  <a:pt x="4981503" y="3174871"/>
                  <a:pt x="4981503" y="3145859"/>
                </a:cubicBezTo>
                <a:cubicBezTo>
                  <a:pt x="4981503" y="3126003"/>
                  <a:pt x="4975433" y="3113758"/>
                  <a:pt x="4963844" y="3098866"/>
                </a:cubicBezTo>
                <a:lnTo>
                  <a:pt x="4897071" y="3013154"/>
                </a:lnTo>
                <a:cubicBezTo>
                  <a:pt x="4890670" y="3004991"/>
                  <a:pt x="4885814" y="2998262"/>
                  <a:pt x="4885814" y="2991533"/>
                </a:cubicBezTo>
                <a:cubicBezTo>
                  <a:pt x="4885814" y="2986679"/>
                  <a:pt x="4886145" y="2982377"/>
                  <a:pt x="4890228" y="2977854"/>
                </a:cubicBezTo>
                <a:cubicBezTo>
                  <a:pt x="4885924" y="2977303"/>
                  <a:pt x="4884489" y="2976641"/>
                  <a:pt x="4880185" y="2976641"/>
                </a:cubicBezTo>
                <a:close/>
                <a:moveTo>
                  <a:pt x="4924001" y="2749951"/>
                </a:moveTo>
                <a:cubicBezTo>
                  <a:pt x="4792552" y="2749951"/>
                  <a:pt x="4685716" y="2856843"/>
                  <a:pt x="4685716" y="2988114"/>
                </a:cubicBezTo>
                <a:cubicBezTo>
                  <a:pt x="4685716" y="3051653"/>
                  <a:pt x="4710438" y="3111442"/>
                  <a:pt x="4755469" y="3156449"/>
                </a:cubicBezTo>
                <a:cubicBezTo>
                  <a:pt x="4771472" y="3172445"/>
                  <a:pt x="4789352" y="3185572"/>
                  <a:pt x="4808666" y="3196272"/>
                </a:cubicBezTo>
                <a:lnTo>
                  <a:pt x="4808666" y="3170018"/>
                </a:lnTo>
                <a:cubicBezTo>
                  <a:pt x="4795422" y="3161524"/>
                  <a:pt x="4782950" y="3151927"/>
                  <a:pt x="4771472" y="3140454"/>
                </a:cubicBezTo>
                <a:cubicBezTo>
                  <a:pt x="4730746" y="3099749"/>
                  <a:pt x="4708341" y="3045697"/>
                  <a:pt x="4708341" y="2988114"/>
                </a:cubicBezTo>
                <a:cubicBezTo>
                  <a:pt x="4708341" y="2930641"/>
                  <a:pt x="4730746" y="2876478"/>
                  <a:pt x="4771472" y="2835773"/>
                </a:cubicBezTo>
                <a:cubicBezTo>
                  <a:pt x="4812198" y="2795068"/>
                  <a:pt x="4866278" y="2772675"/>
                  <a:pt x="4923891" y="2772675"/>
                </a:cubicBezTo>
                <a:cubicBezTo>
                  <a:pt x="4981392" y="2772675"/>
                  <a:pt x="5035583" y="2795068"/>
                  <a:pt x="5076309" y="2835773"/>
                </a:cubicBezTo>
                <a:cubicBezTo>
                  <a:pt x="5114165" y="2873721"/>
                  <a:pt x="5136239" y="2923251"/>
                  <a:pt x="5139108" y="2976862"/>
                </a:cubicBezTo>
                <a:lnTo>
                  <a:pt x="5109971" y="2976862"/>
                </a:lnTo>
                <a:lnTo>
                  <a:pt x="5150918" y="3072613"/>
                </a:lnTo>
                <a:lnTo>
                  <a:pt x="5192747" y="2976862"/>
                </a:lnTo>
                <a:lnTo>
                  <a:pt x="5161955" y="2976752"/>
                </a:lnTo>
                <a:cubicBezTo>
                  <a:pt x="5159085" y="2917514"/>
                  <a:pt x="5134694" y="2861917"/>
                  <a:pt x="5092423" y="2819668"/>
                </a:cubicBezTo>
                <a:cubicBezTo>
                  <a:pt x="5047503" y="2774771"/>
                  <a:pt x="4987683" y="2749951"/>
                  <a:pt x="4924001" y="2749951"/>
                </a:cubicBezTo>
                <a:close/>
                <a:moveTo>
                  <a:pt x="0" y="0"/>
                </a:moveTo>
                <a:lnTo>
                  <a:pt x="6096000" y="0"/>
                </a:lnTo>
                <a:lnTo>
                  <a:pt x="6096000" y="3429000"/>
                </a:lnTo>
                <a:lnTo>
                  <a:pt x="0" y="3429000"/>
                </a:lnTo>
                <a:close/>
              </a:path>
            </a:pathLst>
          </a:custGeom>
          <a:solidFill>
            <a:schemeClr val="bg2"/>
          </a:solidFill>
        </p:spPr>
        <p:txBody>
          <a:bodyPr wrap="square" anchor="ctr">
            <a:no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Tree>
    <p:extLst>
      <p:ext uri="{BB962C8B-B14F-4D97-AF65-F5344CB8AC3E}">
        <p14:creationId xmlns:p14="http://schemas.microsoft.com/office/powerpoint/2010/main" val="125269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Förstasida utan bild, hav">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B5C19D-12B3-B944-9B4D-E74128BEBB5E}"/>
              </a:ext>
            </a:extLst>
          </p:cNvPr>
          <p:cNvSpPr>
            <a:spLocks noGrp="1"/>
          </p:cNvSpPr>
          <p:nvPr>
            <p:ph type="ctrTitle" hasCustomPrompt="1"/>
          </p:nvPr>
        </p:nvSpPr>
        <p:spPr>
          <a:xfrm>
            <a:off x="587375" y="1268413"/>
            <a:ext cx="7308850" cy="2700338"/>
          </a:xfrm>
        </p:spPr>
        <p:txBody>
          <a:bodyPr anchor="b">
            <a:noAutofit/>
          </a:bodyPr>
          <a:lstStyle>
            <a:lvl1pPr algn="l">
              <a:defRPr sz="4800">
                <a:solidFill>
                  <a:srgbClr val="A4C9E1"/>
                </a:solidFill>
              </a:defRPr>
            </a:lvl1pPr>
          </a:lstStyle>
          <a:p>
            <a:r>
              <a:rPr lang="sv-SE" dirty="0"/>
              <a:t>Titel på presentation</a:t>
            </a:r>
          </a:p>
        </p:txBody>
      </p:sp>
      <p:sp>
        <p:nvSpPr>
          <p:cNvPr id="3" name="Underrubrik 2">
            <a:extLst>
              <a:ext uri="{FF2B5EF4-FFF2-40B4-BE49-F238E27FC236}">
                <a16:creationId xmlns:a16="http://schemas.microsoft.com/office/drawing/2014/main" id="{4A583423-BE84-3044-9F2E-5934E609EB93}"/>
              </a:ext>
            </a:extLst>
          </p:cNvPr>
          <p:cNvSpPr>
            <a:spLocks noGrp="1"/>
          </p:cNvSpPr>
          <p:nvPr>
            <p:ph type="subTitle" idx="1" hasCustomPrompt="1"/>
          </p:nvPr>
        </p:nvSpPr>
        <p:spPr>
          <a:xfrm>
            <a:off x="587375" y="4113213"/>
            <a:ext cx="5437188" cy="971550"/>
          </a:xfrm>
        </p:spPr>
        <p:txBody>
          <a:bodyPr>
            <a:noAutofit/>
          </a:bodyPr>
          <a:lstStyle>
            <a:lvl1pPr marL="0" indent="0" algn="l">
              <a:buNone/>
              <a:defRPr sz="2000">
                <a:solidFill>
                  <a:srgbClr val="A4C9E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Ev. underrubrik</a:t>
            </a:r>
          </a:p>
        </p:txBody>
      </p:sp>
      <p:pic>
        <p:nvPicPr>
          <p:cNvPr id="9" name="Bild 8">
            <a:extLst>
              <a:ext uri="{FF2B5EF4-FFF2-40B4-BE49-F238E27FC236}">
                <a16:creationId xmlns:a16="http://schemas.microsoft.com/office/drawing/2014/main" id="{E905BAEC-E380-2AF4-E995-2E412EBCC805}"/>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87827" y="5538903"/>
            <a:ext cx="2239626" cy="1582534"/>
          </a:xfrm>
          <a:prstGeom prst="rect">
            <a:avLst/>
          </a:prstGeom>
        </p:spPr>
      </p:pic>
      <p:sp>
        <p:nvSpPr>
          <p:cNvPr id="7" name="Platshållare för datum 3">
            <a:extLst>
              <a:ext uri="{FF2B5EF4-FFF2-40B4-BE49-F238E27FC236}">
                <a16:creationId xmlns:a16="http://schemas.microsoft.com/office/drawing/2014/main" id="{8137784E-2ADF-5433-52AE-BCDCF2652506}"/>
              </a:ext>
            </a:extLst>
          </p:cNvPr>
          <p:cNvSpPr>
            <a:spLocks noGrp="1"/>
          </p:cNvSpPr>
          <p:nvPr>
            <p:ph type="dt" sz="half" idx="10"/>
          </p:nvPr>
        </p:nvSpPr>
        <p:spPr>
          <a:xfrm>
            <a:off x="9206320" y="-504824"/>
            <a:ext cx="2743200" cy="194557"/>
          </a:xfrm>
        </p:spPr>
        <p:txBody>
          <a:bodyPr/>
          <a:lstStyle>
            <a:lvl1pPr>
              <a:defRPr>
                <a:solidFill>
                  <a:schemeClr val="bg2"/>
                </a:solidFill>
              </a:defRPr>
            </a:lvl1pPr>
          </a:lstStyle>
          <a:p>
            <a:fld id="{E96E11DC-4C22-1A46-B203-0BC8B6A9A84C}" type="datetime6">
              <a:rPr lang="sv-SE" smtClean="0"/>
              <a:t>april 2025</a:t>
            </a:fld>
            <a:endParaRPr lang="sv-SE"/>
          </a:p>
        </p:txBody>
      </p:sp>
      <p:sp>
        <p:nvSpPr>
          <p:cNvPr id="8" name="Platshållare för sidfot 4">
            <a:extLst>
              <a:ext uri="{FF2B5EF4-FFF2-40B4-BE49-F238E27FC236}">
                <a16:creationId xmlns:a16="http://schemas.microsoft.com/office/drawing/2014/main" id="{9BDEF1CE-A3BC-36F9-861C-7F0676D040F9}"/>
              </a:ext>
            </a:extLst>
          </p:cNvPr>
          <p:cNvSpPr>
            <a:spLocks noGrp="1"/>
          </p:cNvSpPr>
          <p:nvPr>
            <p:ph type="ftr" sz="quarter" idx="11"/>
          </p:nvPr>
        </p:nvSpPr>
        <p:spPr>
          <a:xfrm>
            <a:off x="242480" y="-504824"/>
            <a:ext cx="4114800" cy="194558"/>
          </a:xfrm>
        </p:spPr>
        <p:txBody>
          <a:bodyPr/>
          <a:lstStyle>
            <a:lvl1pPr>
              <a:defRPr>
                <a:solidFill>
                  <a:schemeClr val="bg2"/>
                </a:solidFill>
              </a:defRPr>
            </a:lvl1pPr>
          </a:lstStyle>
          <a:p>
            <a:r>
              <a:rPr lang="sv-SE" dirty="0"/>
              <a:t>Namn på presentation</a:t>
            </a:r>
          </a:p>
        </p:txBody>
      </p:sp>
      <p:sp>
        <p:nvSpPr>
          <p:cNvPr id="10" name="Platshållare för bildnummer 5">
            <a:extLst>
              <a:ext uri="{FF2B5EF4-FFF2-40B4-BE49-F238E27FC236}">
                <a16:creationId xmlns:a16="http://schemas.microsoft.com/office/drawing/2014/main" id="{3D766B32-1ADF-2308-CD70-D1E95AA282E7}"/>
              </a:ext>
            </a:extLst>
          </p:cNvPr>
          <p:cNvSpPr>
            <a:spLocks noGrp="1"/>
          </p:cNvSpPr>
          <p:nvPr>
            <p:ph type="sldNum" sz="quarter" idx="12"/>
          </p:nvPr>
        </p:nvSpPr>
        <p:spPr>
          <a:xfrm>
            <a:off x="242480" y="7168266"/>
            <a:ext cx="306825" cy="189268"/>
          </a:xfrm>
        </p:spPr>
        <p:txBody>
          <a:bodyPr/>
          <a:lstStyle>
            <a:lvl1pPr>
              <a:defRPr>
                <a:solidFill>
                  <a:schemeClr val="bg2"/>
                </a:solidFill>
              </a:defRPr>
            </a:lvl1pPr>
          </a:lstStyle>
          <a:p>
            <a:fld id="{6493D49A-1678-564F-8579-4E4AC7145C5F}" type="slidenum">
              <a:rPr lang="sv-SE" smtClean="0"/>
              <a:pPr/>
              <a:t>‹#›</a:t>
            </a:fld>
            <a:endParaRPr lang="sv-SE" dirty="0"/>
          </a:p>
        </p:txBody>
      </p:sp>
    </p:spTree>
    <p:extLst>
      <p:ext uri="{BB962C8B-B14F-4D97-AF65-F5344CB8AC3E}">
        <p14:creationId xmlns:p14="http://schemas.microsoft.com/office/powerpoint/2010/main" val="3051288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 och text, blå">
    <p:bg>
      <p:bgPr>
        <a:solidFill>
          <a:schemeClr val="accent1"/>
        </a:solidFill>
        <a:effectLst/>
      </p:bgPr>
    </p:bg>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5DDDE21C-F1BC-D843-BDCA-98F2BB126FA8}"/>
              </a:ext>
            </a:extLst>
          </p:cNvPr>
          <p:cNvSpPr>
            <a:spLocks noGrp="1"/>
          </p:cNvSpPr>
          <p:nvPr>
            <p:ph type="pic" sz="quarter" idx="13" hasCustomPrompt="1"/>
          </p:nvPr>
        </p:nvSpPr>
        <p:spPr>
          <a:xfrm>
            <a:off x="0" y="0"/>
            <a:ext cx="6096000" cy="6858000"/>
          </a:xfrm>
          <a:solidFill>
            <a:schemeClr val="bg2"/>
          </a:solidFill>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lvl1pPr>
              <a:defRPr>
                <a:solidFill>
                  <a:srgbClr val="D1E4F0"/>
                </a:solidFill>
              </a:defRPr>
            </a:lvl1pPr>
          </a:lstStyle>
          <a:p>
            <a:fld id="{7532DB81-E833-C542-95AB-281B2DDD378F}" type="datetime6">
              <a:rPr lang="sv-SE" smtClean="0"/>
              <a:pPr/>
              <a:t>april 2025</a:t>
            </a:fld>
            <a:endParaRPr lang="sv-SE" dirty="0"/>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lvl1pPr>
              <a:defRPr>
                <a:solidFill>
                  <a:schemeClr val="bg1"/>
                </a:solidFill>
              </a:defRPr>
            </a:lvl1pPr>
          </a:lstStyle>
          <a:p>
            <a:r>
              <a:rPr lang="sv-SE"/>
              <a:t>Namn på presentation</a:t>
            </a:r>
            <a:endParaRPr lang="sv-SE" dirty="0"/>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lvl1pPr>
              <a:defRPr>
                <a:solidFill>
                  <a:schemeClr val="bg1"/>
                </a:solidFill>
              </a:defRPr>
            </a:lvl1pPr>
          </a:lstStyle>
          <a:p>
            <a:fld id="{6493D49A-1678-564F-8579-4E4AC7145C5F}" type="slidenum">
              <a:rPr lang="sv-SE" smtClean="0"/>
              <a:pPr/>
              <a:t>‹#›</a:t>
            </a:fld>
            <a:endParaRPr lang="sv-SE"/>
          </a:p>
        </p:txBody>
      </p:sp>
      <p:sp>
        <p:nvSpPr>
          <p:cNvPr id="9" name="Rubrik 1">
            <a:extLst>
              <a:ext uri="{FF2B5EF4-FFF2-40B4-BE49-F238E27FC236}">
                <a16:creationId xmlns:a16="http://schemas.microsoft.com/office/drawing/2014/main" id="{CA32DBF8-7BEE-A567-3826-E91189CFFA3D}"/>
              </a:ext>
            </a:extLst>
          </p:cNvPr>
          <p:cNvSpPr>
            <a:spLocks noGrp="1"/>
          </p:cNvSpPr>
          <p:nvPr>
            <p:ph type="title" hasCustomPrompt="1"/>
          </p:nvPr>
        </p:nvSpPr>
        <p:spPr>
          <a:xfrm>
            <a:off x="6711863" y="657226"/>
            <a:ext cx="4892762" cy="1331912"/>
          </a:xfrm>
        </p:spPr>
        <p:txBody>
          <a:bodyPr/>
          <a:lstStyle>
            <a:lvl1pPr>
              <a:buClrTx/>
              <a:defRPr>
                <a:solidFill>
                  <a:srgbClr val="A4C9E1"/>
                </a:solidFill>
              </a:defRPr>
            </a:lvl1pPr>
          </a:lstStyle>
          <a:p>
            <a:r>
              <a:rPr lang="sv-SE" dirty="0"/>
              <a:t>Rubrik</a:t>
            </a:r>
          </a:p>
        </p:txBody>
      </p:sp>
      <p:sp>
        <p:nvSpPr>
          <p:cNvPr id="10" name="Platshållare för innehåll 2">
            <a:extLst>
              <a:ext uri="{FF2B5EF4-FFF2-40B4-BE49-F238E27FC236}">
                <a16:creationId xmlns:a16="http://schemas.microsoft.com/office/drawing/2014/main" id="{FFF44AC5-93B3-1BAC-9512-6FA08FAF90AF}"/>
              </a:ext>
            </a:extLst>
          </p:cNvPr>
          <p:cNvSpPr>
            <a:spLocks noGrp="1"/>
          </p:cNvSpPr>
          <p:nvPr>
            <p:ph sz="half" idx="1" hasCustomPrompt="1"/>
          </p:nvPr>
        </p:nvSpPr>
        <p:spPr>
          <a:xfrm>
            <a:off x="6723344" y="2133601"/>
            <a:ext cx="4881281" cy="3937518"/>
          </a:xfrm>
        </p:spPr>
        <p:txBody>
          <a:bodyPr/>
          <a:lstStyle>
            <a:lvl1pPr>
              <a:buClr>
                <a:srgbClr val="A4C9E1"/>
              </a:buClr>
              <a:defRPr>
                <a:solidFill>
                  <a:schemeClr val="bg1"/>
                </a:solidFill>
              </a:defRPr>
            </a:lvl1pPr>
            <a:lvl2pPr>
              <a:buClr>
                <a:srgbClr val="A4C9E1"/>
              </a:buClr>
              <a:defRPr>
                <a:solidFill>
                  <a:schemeClr val="bg1"/>
                </a:solidFill>
              </a:defRPr>
            </a:lvl2pPr>
            <a:lvl3pPr>
              <a:buClr>
                <a:srgbClr val="A4C9E1"/>
              </a:buClr>
              <a:defRPr>
                <a:solidFill>
                  <a:schemeClr val="bg1"/>
                </a:solidFill>
              </a:defRPr>
            </a:lvl3pPr>
            <a:lvl4pPr>
              <a:buClr>
                <a:srgbClr val="A4C9E1"/>
              </a:buClr>
              <a:defRPr>
                <a:solidFill>
                  <a:schemeClr val="bg1"/>
                </a:solidFill>
              </a:defRPr>
            </a:lvl4pPr>
            <a:lvl5pPr>
              <a:buClr>
                <a:srgbClr val="A4C9E1"/>
              </a:buClr>
              <a:defRPr>
                <a:solidFill>
                  <a:schemeClr val="bg1"/>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pic>
        <p:nvPicPr>
          <p:cNvPr id="12" name="Bild 11">
            <a:extLst>
              <a:ext uri="{FF2B5EF4-FFF2-40B4-BE49-F238E27FC236}">
                <a16:creationId xmlns:a16="http://schemas.microsoft.com/office/drawing/2014/main" id="{17A50B78-4B2B-C913-AB0D-FFED250F4A43}"/>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22886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vå bilder och text, blå">
    <p:bg>
      <p:bgPr>
        <a:solidFill>
          <a:schemeClr val="accent1"/>
        </a:solidFill>
        <a:effectLst/>
      </p:bgPr>
    </p:bg>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5DDDE21C-F1BC-D843-BDCA-98F2BB126FA8}"/>
              </a:ext>
            </a:extLst>
          </p:cNvPr>
          <p:cNvSpPr>
            <a:spLocks noGrp="1"/>
          </p:cNvSpPr>
          <p:nvPr>
            <p:ph type="pic" sz="quarter" idx="13" hasCustomPrompt="1"/>
          </p:nvPr>
        </p:nvSpPr>
        <p:spPr>
          <a:xfrm>
            <a:off x="0" y="3429000"/>
            <a:ext cx="6096000" cy="3429000"/>
          </a:xfrm>
          <a:solidFill>
            <a:schemeClr val="bg2"/>
          </a:solidFill>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lvl1pPr>
              <a:defRPr>
                <a:solidFill>
                  <a:srgbClr val="D1E4F0"/>
                </a:solidFill>
              </a:defRPr>
            </a:lvl1pPr>
          </a:lstStyle>
          <a:p>
            <a:fld id="{E9E0F106-D831-A248-A551-B767A6AF7D95}" type="datetime6">
              <a:rPr lang="sv-SE" smtClean="0"/>
              <a:pPr/>
              <a:t>april 2025</a:t>
            </a:fld>
            <a:endParaRPr lang="sv-SE" dirty="0"/>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lvl1pPr>
              <a:defRPr>
                <a:solidFill>
                  <a:schemeClr val="bg1"/>
                </a:solidFill>
              </a:defRPr>
            </a:lvl1pPr>
          </a:lstStyle>
          <a:p>
            <a:fld id="{6493D49A-1678-564F-8579-4E4AC7145C5F}" type="slidenum">
              <a:rPr lang="sv-SE" smtClean="0"/>
              <a:pPr/>
              <a:t>‹#›</a:t>
            </a:fld>
            <a:endParaRPr lang="sv-SE"/>
          </a:p>
        </p:txBody>
      </p:sp>
      <p:sp>
        <p:nvSpPr>
          <p:cNvPr id="9" name="Platshållare för bild 10">
            <a:extLst>
              <a:ext uri="{FF2B5EF4-FFF2-40B4-BE49-F238E27FC236}">
                <a16:creationId xmlns:a16="http://schemas.microsoft.com/office/drawing/2014/main" id="{78071030-CCB8-A018-1290-CE3D892E8E36}"/>
              </a:ext>
            </a:extLst>
          </p:cNvPr>
          <p:cNvSpPr>
            <a:spLocks noGrp="1"/>
          </p:cNvSpPr>
          <p:nvPr>
            <p:ph type="pic" sz="quarter" idx="16" hasCustomPrompt="1"/>
          </p:nvPr>
        </p:nvSpPr>
        <p:spPr>
          <a:xfrm>
            <a:off x="0" y="0"/>
            <a:ext cx="6096000" cy="3429000"/>
          </a:xfrm>
          <a:solidFill>
            <a:schemeClr val="bg2"/>
          </a:solidFill>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10" name="Rubrik 1">
            <a:extLst>
              <a:ext uri="{FF2B5EF4-FFF2-40B4-BE49-F238E27FC236}">
                <a16:creationId xmlns:a16="http://schemas.microsoft.com/office/drawing/2014/main" id="{1424F7E5-EEA8-D0D2-1861-13105B83A1B4}"/>
              </a:ext>
            </a:extLst>
          </p:cNvPr>
          <p:cNvSpPr>
            <a:spLocks noGrp="1"/>
          </p:cNvSpPr>
          <p:nvPr>
            <p:ph type="title" hasCustomPrompt="1"/>
          </p:nvPr>
        </p:nvSpPr>
        <p:spPr>
          <a:xfrm>
            <a:off x="6711863" y="657226"/>
            <a:ext cx="4892762" cy="1331912"/>
          </a:xfrm>
        </p:spPr>
        <p:txBody>
          <a:bodyPr/>
          <a:lstStyle>
            <a:lvl1pPr>
              <a:buClr>
                <a:schemeClr val="bg1"/>
              </a:buClr>
              <a:defRPr>
                <a:solidFill>
                  <a:srgbClr val="A4C9E1"/>
                </a:solidFill>
              </a:defRPr>
            </a:lvl1pPr>
          </a:lstStyle>
          <a:p>
            <a:r>
              <a:rPr lang="sv-SE" dirty="0"/>
              <a:t>Rubrik</a:t>
            </a:r>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lvl1pPr>
              <a:defRPr>
                <a:solidFill>
                  <a:schemeClr val="bg1"/>
                </a:solidFill>
              </a:defRPr>
            </a:lvl1pPr>
          </a:lstStyle>
          <a:p>
            <a:r>
              <a:rPr lang="sv-SE"/>
              <a:t>Namn på presentation</a:t>
            </a:r>
          </a:p>
        </p:txBody>
      </p:sp>
      <p:sp>
        <p:nvSpPr>
          <p:cNvPr id="14" name="Platshållare för innehåll 2">
            <a:extLst>
              <a:ext uri="{FF2B5EF4-FFF2-40B4-BE49-F238E27FC236}">
                <a16:creationId xmlns:a16="http://schemas.microsoft.com/office/drawing/2014/main" id="{FA810C11-2F6E-9EA8-9F23-C0605B4EB1F9}"/>
              </a:ext>
            </a:extLst>
          </p:cNvPr>
          <p:cNvSpPr>
            <a:spLocks noGrp="1"/>
          </p:cNvSpPr>
          <p:nvPr>
            <p:ph sz="half" idx="1" hasCustomPrompt="1"/>
          </p:nvPr>
        </p:nvSpPr>
        <p:spPr>
          <a:xfrm>
            <a:off x="6723344" y="2133601"/>
            <a:ext cx="4881281" cy="3937518"/>
          </a:xfrm>
        </p:spPr>
        <p:txBody>
          <a:bodyPr/>
          <a:lstStyle>
            <a:lvl1pPr>
              <a:buClr>
                <a:srgbClr val="A4C9E1"/>
              </a:buClr>
              <a:defRPr>
                <a:solidFill>
                  <a:schemeClr val="bg1"/>
                </a:solidFill>
              </a:defRPr>
            </a:lvl1pPr>
            <a:lvl2pPr>
              <a:buClr>
                <a:srgbClr val="A4C9E1"/>
              </a:buClr>
              <a:defRPr>
                <a:solidFill>
                  <a:schemeClr val="bg1"/>
                </a:solidFill>
              </a:defRPr>
            </a:lvl2pPr>
            <a:lvl3pPr>
              <a:buClr>
                <a:srgbClr val="A4C9E1"/>
              </a:buClr>
              <a:defRPr>
                <a:solidFill>
                  <a:schemeClr val="bg1"/>
                </a:solidFill>
              </a:defRPr>
            </a:lvl3pPr>
            <a:lvl4pPr>
              <a:buClr>
                <a:srgbClr val="A4C9E1"/>
              </a:buClr>
              <a:defRPr>
                <a:solidFill>
                  <a:schemeClr val="bg1"/>
                </a:solidFill>
              </a:defRPr>
            </a:lvl4pPr>
            <a:lvl5pPr>
              <a:buClr>
                <a:srgbClr val="A4C9E1"/>
              </a:buClr>
              <a:defRPr>
                <a:solidFill>
                  <a:schemeClr val="bg1"/>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pic>
        <p:nvPicPr>
          <p:cNvPr id="15" name="Bild 14">
            <a:extLst>
              <a:ext uri="{FF2B5EF4-FFF2-40B4-BE49-F238E27FC236}">
                <a16:creationId xmlns:a16="http://schemas.microsoft.com/office/drawing/2014/main" id="{5D15C2DB-6598-AFE5-0280-1A46D3BB7999}"/>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3436461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 text, hav">
    <p:bg>
      <p:bgPr>
        <a:solidFill>
          <a:schemeClr val="accent1"/>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2DF1C73-56F3-2048-8ED5-7EA1C01B0B87}"/>
              </a:ext>
            </a:extLst>
          </p:cNvPr>
          <p:cNvSpPr>
            <a:spLocks noGrp="1"/>
          </p:cNvSpPr>
          <p:nvPr>
            <p:ph type="dt" sz="half" idx="10"/>
          </p:nvPr>
        </p:nvSpPr>
        <p:spPr/>
        <p:txBody>
          <a:bodyPr/>
          <a:lstStyle>
            <a:lvl1pPr>
              <a:defRPr>
                <a:solidFill>
                  <a:srgbClr val="A4C9E1"/>
                </a:solidFill>
              </a:defRPr>
            </a:lvl1pPr>
          </a:lstStyle>
          <a:p>
            <a:fld id="{94B11263-2D50-1341-8949-A5DD53077B8C}" type="datetime6">
              <a:rPr lang="sv-SE" smtClean="0"/>
              <a:pPr/>
              <a:t>april 2025</a:t>
            </a:fld>
            <a:endParaRPr lang="sv-SE"/>
          </a:p>
        </p:txBody>
      </p:sp>
      <p:sp>
        <p:nvSpPr>
          <p:cNvPr id="4" name="Platshållare för sidfot 3">
            <a:extLst>
              <a:ext uri="{FF2B5EF4-FFF2-40B4-BE49-F238E27FC236}">
                <a16:creationId xmlns:a16="http://schemas.microsoft.com/office/drawing/2014/main" id="{699F0048-1E49-1648-929E-805547D3D949}"/>
              </a:ext>
            </a:extLst>
          </p:cNvPr>
          <p:cNvSpPr>
            <a:spLocks noGrp="1"/>
          </p:cNvSpPr>
          <p:nvPr>
            <p:ph type="ftr" sz="quarter" idx="11"/>
          </p:nvPr>
        </p:nvSpPr>
        <p:spPr/>
        <p:txBody>
          <a:bodyPr/>
          <a:lstStyle>
            <a:lvl1pPr>
              <a:defRPr>
                <a:solidFill>
                  <a:srgbClr val="A4C9E1"/>
                </a:solidFill>
              </a:defRPr>
            </a:lvl1pPr>
          </a:lstStyle>
          <a:p>
            <a:r>
              <a:rPr lang="sv-SE"/>
              <a:t>Namn på presentation</a:t>
            </a:r>
            <a:endParaRPr lang="sv-SE" dirty="0"/>
          </a:p>
        </p:txBody>
      </p:sp>
      <p:sp>
        <p:nvSpPr>
          <p:cNvPr id="5" name="Platshållare för bildnummer 4">
            <a:extLst>
              <a:ext uri="{FF2B5EF4-FFF2-40B4-BE49-F238E27FC236}">
                <a16:creationId xmlns:a16="http://schemas.microsoft.com/office/drawing/2014/main" id="{3D1E4D94-BAD6-DC4D-AEB9-3D83D38344F0}"/>
              </a:ext>
            </a:extLst>
          </p:cNvPr>
          <p:cNvSpPr>
            <a:spLocks noGrp="1"/>
          </p:cNvSpPr>
          <p:nvPr>
            <p:ph type="sldNum" sz="quarter" idx="12"/>
          </p:nvPr>
        </p:nvSpPr>
        <p:spPr/>
        <p:txBody>
          <a:bodyPr/>
          <a:lstStyle>
            <a:lvl1pPr>
              <a:defRPr>
                <a:solidFill>
                  <a:srgbClr val="A4C9E1"/>
                </a:solidFill>
              </a:defRPr>
            </a:lvl1pPr>
          </a:lstStyle>
          <a:p>
            <a:fld id="{6493D49A-1678-564F-8579-4E4AC7145C5F}" type="slidenum">
              <a:rPr lang="sv-SE" smtClean="0"/>
              <a:pPr/>
              <a:t>‹#›</a:t>
            </a:fld>
            <a:endParaRPr lang="sv-SE"/>
          </a:p>
        </p:txBody>
      </p:sp>
      <p:sp>
        <p:nvSpPr>
          <p:cNvPr id="6" name="Platshållare för innehåll 3">
            <a:extLst>
              <a:ext uri="{FF2B5EF4-FFF2-40B4-BE49-F238E27FC236}">
                <a16:creationId xmlns:a16="http://schemas.microsoft.com/office/drawing/2014/main" id="{6E00EA12-556B-2449-B548-E39742C853A1}"/>
              </a:ext>
            </a:extLst>
          </p:cNvPr>
          <p:cNvSpPr>
            <a:spLocks noGrp="1"/>
          </p:cNvSpPr>
          <p:nvPr>
            <p:ph sz="half" idx="2" hasCustomPrompt="1"/>
          </p:nvPr>
        </p:nvSpPr>
        <p:spPr>
          <a:xfrm>
            <a:off x="587375" y="5013324"/>
            <a:ext cx="5437188" cy="1260475"/>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Liten förklarande text/namn på citerad person</a:t>
            </a:r>
          </a:p>
        </p:txBody>
      </p:sp>
      <p:sp>
        <p:nvSpPr>
          <p:cNvPr id="7" name="Platshållare för text 8">
            <a:extLst>
              <a:ext uri="{FF2B5EF4-FFF2-40B4-BE49-F238E27FC236}">
                <a16:creationId xmlns:a16="http://schemas.microsoft.com/office/drawing/2014/main" id="{BF611EEB-52AB-9E46-96E2-9713B9994B7E}"/>
              </a:ext>
            </a:extLst>
          </p:cNvPr>
          <p:cNvSpPr>
            <a:spLocks noGrp="1"/>
          </p:cNvSpPr>
          <p:nvPr>
            <p:ph type="body" sz="quarter" idx="13" hasCustomPrompt="1"/>
          </p:nvPr>
        </p:nvSpPr>
        <p:spPr>
          <a:xfrm>
            <a:off x="587375" y="1277895"/>
            <a:ext cx="9145588" cy="3590968"/>
          </a:xfrm>
        </p:spPr>
        <p:txBody>
          <a:bodyPr anchor="t">
            <a:normAutofit/>
          </a:bodyPr>
          <a:lstStyle>
            <a:lvl1pPr marL="0" indent="0">
              <a:buNone/>
              <a:defRPr sz="4800" b="0">
                <a:solidFill>
                  <a:srgbClr val="A4C9E1"/>
                </a:solidFill>
                <a:latin typeface="+mj-lt"/>
              </a:defRPr>
            </a:lvl1pPr>
            <a:lvl2pPr marL="457200" indent="0">
              <a:buNone/>
              <a:defRPr/>
            </a:lvl2pPr>
          </a:lstStyle>
          <a:p>
            <a:pPr lvl="0"/>
            <a:r>
              <a:rPr lang="sv-SE" dirty="0"/>
              <a:t>Stor text eller stort citat</a:t>
            </a:r>
          </a:p>
        </p:txBody>
      </p:sp>
      <p:pic>
        <p:nvPicPr>
          <p:cNvPr id="9" name="Bild 8">
            <a:extLst>
              <a:ext uri="{FF2B5EF4-FFF2-40B4-BE49-F238E27FC236}">
                <a16:creationId xmlns:a16="http://schemas.microsoft.com/office/drawing/2014/main" id="{7EC71678-4197-EDEC-8515-39D48264A22A}"/>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1290754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EED492-5C8D-0C4B-8CC3-7D67BABDDFA6}"/>
              </a:ext>
            </a:extLst>
          </p:cNvPr>
          <p:cNvSpPr>
            <a:spLocks noGrp="1"/>
          </p:cNvSpPr>
          <p:nvPr>
            <p:ph type="title" hasCustomPrompt="1"/>
          </p:nvPr>
        </p:nvSpPr>
        <p:spPr/>
        <p:txBody>
          <a:bodyPr/>
          <a:lstStyle/>
          <a:p>
            <a:r>
              <a:rPr lang="sv-SE" dirty="0"/>
              <a:t>Rubrik</a:t>
            </a:r>
          </a:p>
        </p:txBody>
      </p:sp>
      <p:sp>
        <p:nvSpPr>
          <p:cNvPr id="3" name="Platshållare för datum 2">
            <a:extLst>
              <a:ext uri="{FF2B5EF4-FFF2-40B4-BE49-F238E27FC236}">
                <a16:creationId xmlns:a16="http://schemas.microsoft.com/office/drawing/2014/main" id="{328D1389-E5DB-7A46-A6CF-B232FEF982E6}"/>
              </a:ext>
            </a:extLst>
          </p:cNvPr>
          <p:cNvSpPr>
            <a:spLocks noGrp="1"/>
          </p:cNvSpPr>
          <p:nvPr>
            <p:ph type="dt" sz="half" idx="10"/>
          </p:nvPr>
        </p:nvSpPr>
        <p:spPr/>
        <p:txBody>
          <a:bodyPr/>
          <a:lstStyle/>
          <a:p>
            <a:fld id="{8909903E-12F8-8C49-9FD9-CC7F74BA0CC8}" type="datetime6">
              <a:rPr lang="sv-SE" smtClean="0"/>
              <a:t>april 2025</a:t>
            </a:fld>
            <a:endParaRPr lang="sv-SE"/>
          </a:p>
        </p:txBody>
      </p:sp>
      <p:sp>
        <p:nvSpPr>
          <p:cNvPr id="4" name="Platshållare för sidfot 3">
            <a:extLst>
              <a:ext uri="{FF2B5EF4-FFF2-40B4-BE49-F238E27FC236}">
                <a16:creationId xmlns:a16="http://schemas.microsoft.com/office/drawing/2014/main" id="{50E1472E-B717-8A42-97E2-E2F024CBE442}"/>
              </a:ext>
            </a:extLst>
          </p:cNvPr>
          <p:cNvSpPr>
            <a:spLocks noGrp="1"/>
          </p:cNvSpPr>
          <p:nvPr>
            <p:ph type="ftr" sz="quarter" idx="11"/>
          </p:nvPr>
        </p:nvSpPr>
        <p:spPr/>
        <p:txBody>
          <a:bodyPr/>
          <a:lstStyle/>
          <a:p>
            <a:r>
              <a:rPr lang="sv-SE"/>
              <a:t>Namn på presentation</a:t>
            </a:r>
          </a:p>
        </p:txBody>
      </p:sp>
      <p:sp>
        <p:nvSpPr>
          <p:cNvPr id="5" name="Platshållare för bildnummer 4">
            <a:extLst>
              <a:ext uri="{FF2B5EF4-FFF2-40B4-BE49-F238E27FC236}">
                <a16:creationId xmlns:a16="http://schemas.microsoft.com/office/drawing/2014/main" id="{0C563290-FB94-6C41-AE39-0D8E3D826F2D}"/>
              </a:ext>
            </a:extLst>
          </p:cNvPr>
          <p:cNvSpPr>
            <a:spLocks noGrp="1"/>
          </p:cNvSpPr>
          <p:nvPr>
            <p:ph type="sldNum" sz="quarter" idx="12"/>
          </p:nvPr>
        </p:nvSpPr>
        <p:spPr/>
        <p:txBody>
          <a:bodyPr/>
          <a:lstStyle/>
          <a:p>
            <a:fld id="{6493D49A-1678-564F-8579-4E4AC7145C5F}" type="slidenum">
              <a:rPr lang="sv-SE" smtClean="0"/>
              <a:t>‹#›</a:t>
            </a:fld>
            <a:endParaRPr lang="sv-SE"/>
          </a:p>
        </p:txBody>
      </p:sp>
    </p:spTree>
    <p:extLst>
      <p:ext uri="{BB962C8B-B14F-4D97-AF65-F5344CB8AC3E}">
        <p14:creationId xmlns:p14="http://schemas.microsoft.com/office/powerpoint/2010/main" val="480512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hav">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EED492-5C8D-0C4B-8CC3-7D67BABDDFA6}"/>
              </a:ext>
            </a:extLst>
          </p:cNvPr>
          <p:cNvSpPr>
            <a:spLocks noGrp="1"/>
          </p:cNvSpPr>
          <p:nvPr>
            <p:ph type="title" hasCustomPrompt="1"/>
          </p:nvPr>
        </p:nvSpPr>
        <p:spPr/>
        <p:txBody>
          <a:bodyPr/>
          <a:lstStyle>
            <a:lvl1pPr>
              <a:defRPr>
                <a:solidFill>
                  <a:srgbClr val="A4C9E1"/>
                </a:solidFill>
              </a:defRPr>
            </a:lvl1pPr>
          </a:lstStyle>
          <a:p>
            <a:r>
              <a:rPr lang="sv-SE" dirty="0"/>
              <a:t>Rubrik</a:t>
            </a:r>
          </a:p>
        </p:txBody>
      </p:sp>
      <p:sp>
        <p:nvSpPr>
          <p:cNvPr id="3" name="Platshållare för datum 2">
            <a:extLst>
              <a:ext uri="{FF2B5EF4-FFF2-40B4-BE49-F238E27FC236}">
                <a16:creationId xmlns:a16="http://schemas.microsoft.com/office/drawing/2014/main" id="{328D1389-E5DB-7A46-A6CF-B232FEF982E6}"/>
              </a:ext>
            </a:extLst>
          </p:cNvPr>
          <p:cNvSpPr>
            <a:spLocks noGrp="1"/>
          </p:cNvSpPr>
          <p:nvPr>
            <p:ph type="dt" sz="half" idx="10"/>
          </p:nvPr>
        </p:nvSpPr>
        <p:spPr/>
        <p:txBody>
          <a:bodyPr/>
          <a:lstStyle>
            <a:lvl1pPr>
              <a:defRPr>
                <a:solidFill>
                  <a:srgbClr val="A4C9E1"/>
                </a:solidFill>
              </a:defRPr>
            </a:lvl1pPr>
          </a:lstStyle>
          <a:p>
            <a:fld id="{8909903E-12F8-8C49-9FD9-CC7F74BA0CC8}" type="datetime6">
              <a:rPr lang="sv-SE" smtClean="0"/>
              <a:pPr/>
              <a:t>april 2025</a:t>
            </a:fld>
            <a:endParaRPr lang="sv-SE"/>
          </a:p>
        </p:txBody>
      </p:sp>
      <p:sp>
        <p:nvSpPr>
          <p:cNvPr id="4" name="Platshållare för sidfot 3">
            <a:extLst>
              <a:ext uri="{FF2B5EF4-FFF2-40B4-BE49-F238E27FC236}">
                <a16:creationId xmlns:a16="http://schemas.microsoft.com/office/drawing/2014/main" id="{50E1472E-B717-8A42-97E2-E2F024CBE442}"/>
              </a:ext>
            </a:extLst>
          </p:cNvPr>
          <p:cNvSpPr>
            <a:spLocks noGrp="1"/>
          </p:cNvSpPr>
          <p:nvPr>
            <p:ph type="ftr" sz="quarter" idx="11"/>
          </p:nvPr>
        </p:nvSpPr>
        <p:spPr/>
        <p:txBody>
          <a:bodyPr/>
          <a:lstStyle>
            <a:lvl1pPr>
              <a:defRPr>
                <a:solidFill>
                  <a:srgbClr val="A4C9E1"/>
                </a:solidFill>
              </a:defRPr>
            </a:lvl1pPr>
          </a:lstStyle>
          <a:p>
            <a:r>
              <a:rPr lang="sv-SE"/>
              <a:t>Namn på presentation</a:t>
            </a:r>
            <a:endParaRPr lang="sv-SE" dirty="0"/>
          </a:p>
        </p:txBody>
      </p:sp>
      <p:sp>
        <p:nvSpPr>
          <p:cNvPr id="5" name="Platshållare för bildnummer 4">
            <a:extLst>
              <a:ext uri="{FF2B5EF4-FFF2-40B4-BE49-F238E27FC236}">
                <a16:creationId xmlns:a16="http://schemas.microsoft.com/office/drawing/2014/main" id="{0C563290-FB94-6C41-AE39-0D8E3D826F2D}"/>
              </a:ext>
            </a:extLst>
          </p:cNvPr>
          <p:cNvSpPr>
            <a:spLocks noGrp="1"/>
          </p:cNvSpPr>
          <p:nvPr>
            <p:ph type="sldNum" sz="quarter" idx="12"/>
          </p:nvPr>
        </p:nvSpPr>
        <p:spPr/>
        <p:txBody>
          <a:bodyPr/>
          <a:lstStyle>
            <a:lvl1pPr>
              <a:defRPr>
                <a:solidFill>
                  <a:srgbClr val="A4C9E1"/>
                </a:solidFill>
              </a:defRPr>
            </a:lvl1pPr>
          </a:lstStyle>
          <a:p>
            <a:fld id="{6493D49A-1678-564F-8579-4E4AC7145C5F}" type="slidenum">
              <a:rPr lang="sv-SE" smtClean="0"/>
              <a:pPr/>
              <a:t>‹#›</a:t>
            </a:fld>
            <a:endParaRPr lang="sv-SE" dirty="0"/>
          </a:p>
        </p:txBody>
      </p:sp>
    </p:spTree>
    <p:extLst>
      <p:ext uri="{BB962C8B-B14F-4D97-AF65-F5344CB8AC3E}">
        <p14:creationId xmlns:p14="http://schemas.microsoft.com/office/powerpoint/2010/main" val="2124396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atör">
    <p:spTree>
      <p:nvGrpSpPr>
        <p:cNvPr id="1" name=""/>
        <p:cNvGrpSpPr/>
        <p:nvPr/>
      </p:nvGrpSpPr>
      <p:grpSpPr>
        <a:xfrm>
          <a:off x="0" y="0"/>
          <a:ext cx="0" cy="0"/>
          <a:chOff x="0" y="0"/>
          <a:chExt cx="0" cy="0"/>
        </a:xfrm>
      </p:grpSpPr>
      <p:sp>
        <p:nvSpPr>
          <p:cNvPr id="6" name="Platshållare för bild 10">
            <a:extLst>
              <a:ext uri="{FF2B5EF4-FFF2-40B4-BE49-F238E27FC236}">
                <a16:creationId xmlns:a16="http://schemas.microsoft.com/office/drawing/2014/main" id="{BD4D4906-591D-5A47-A062-89D5C8FBC398}"/>
              </a:ext>
            </a:extLst>
          </p:cNvPr>
          <p:cNvSpPr>
            <a:spLocks noGrp="1"/>
          </p:cNvSpPr>
          <p:nvPr>
            <p:ph type="pic" sz="quarter" idx="13" hasCustomPrompt="1"/>
          </p:nvPr>
        </p:nvSpPr>
        <p:spPr>
          <a:xfrm>
            <a:off x="2022782" y="1412875"/>
            <a:ext cx="3534253" cy="4140200"/>
          </a:xfrm>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8" name="Platshållare för text 8">
            <a:extLst>
              <a:ext uri="{FF2B5EF4-FFF2-40B4-BE49-F238E27FC236}">
                <a16:creationId xmlns:a16="http://schemas.microsoft.com/office/drawing/2014/main" id="{311E4E18-6109-8445-AADF-D11CE2FB74F4}"/>
              </a:ext>
            </a:extLst>
          </p:cNvPr>
          <p:cNvSpPr>
            <a:spLocks noGrp="1"/>
          </p:cNvSpPr>
          <p:nvPr>
            <p:ph type="body" sz="quarter" idx="15" hasCustomPrompt="1"/>
          </p:nvPr>
        </p:nvSpPr>
        <p:spPr>
          <a:xfrm>
            <a:off x="6167438" y="2852738"/>
            <a:ext cx="3565525" cy="553333"/>
          </a:xfrm>
        </p:spPr>
        <p:txBody>
          <a:bodyPr anchor="b">
            <a:noAutofit/>
          </a:bodyPr>
          <a:lstStyle>
            <a:lvl1pPr marL="0" indent="0">
              <a:buNone/>
              <a:defRPr sz="2400" b="1">
                <a:solidFill>
                  <a:schemeClr val="accent1"/>
                </a:solidFill>
              </a:defRPr>
            </a:lvl1pPr>
            <a:lvl2pPr marL="457200" indent="0">
              <a:buNone/>
              <a:defRPr/>
            </a:lvl2pPr>
          </a:lstStyle>
          <a:p>
            <a:pPr lvl="0"/>
            <a:r>
              <a:rPr lang="sv-SE" dirty="0"/>
              <a:t>Namn Efternamn</a:t>
            </a:r>
          </a:p>
        </p:txBody>
      </p:sp>
      <p:sp>
        <p:nvSpPr>
          <p:cNvPr id="9" name="Platshållare för text 8">
            <a:extLst>
              <a:ext uri="{FF2B5EF4-FFF2-40B4-BE49-F238E27FC236}">
                <a16:creationId xmlns:a16="http://schemas.microsoft.com/office/drawing/2014/main" id="{63AF6F88-B086-1646-A253-0CEE0F773385}"/>
              </a:ext>
            </a:extLst>
          </p:cNvPr>
          <p:cNvSpPr>
            <a:spLocks noGrp="1"/>
          </p:cNvSpPr>
          <p:nvPr>
            <p:ph type="body" sz="quarter" idx="16" hasCustomPrompt="1"/>
          </p:nvPr>
        </p:nvSpPr>
        <p:spPr>
          <a:xfrm>
            <a:off x="6167438" y="3528241"/>
            <a:ext cx="3565525" cy="235080"/>
          </a:xfrm>
        </p:spPr>
        <p:txBody>
          <a:bodyPr anchor="ctr">
            <a:noAutofit/>
          </a:bodyPr>
          <a:lstStyle>
            <a:lvl1pPr marL="0" indent="0">
              <a:buNone/>
              <a:defRPr sz="1400" b="0">
                <a:solidFill>
                  <a:schemeClr val="accent4"/>
                </a:solidFill>
              </a:defRPr>
            </a:lvl1pPr>
            <a:lvl2pPr marL="457200" indent="0">
              <a:buNone/>
              <a:defRPr/>
            </a:lvl2pPr>
          </a:lstStyle>
          <a:p>
            <a:pPr lvl="0"/>
            <a:r>
              <a:rPr lang="sv-SE" dirty="0"/>
              <a:t>Titel</a:t>
            </a:r>
          </a:p>
        </p:txBody>
      </p:sp>
      <p:sp>
        <p:nvSpPr>
          <p:cNvPr id="12" name="Platshållare för text 8">
            <a:extLst>
              <a:ext uri="{FF2B5EF4-FFF2-40B4-BE49-F238E27FC236}">
                <a16:creationId xmlns:a16="http://schemas.microsoft.com/office/drawing/2014/main" id="{332A6D12-CD19-7C4B-A7A1-473FECD1D461}"/>
              </a:ext>
            </a:extLst>
          </p:cNvPr>
          <p:cNvSpPr>
            <a:spLocks noGrp="1"/>
          </p:cNvSpPr>
          <p:nvPr>
            <p:ph type="body" sz="quarter" idx="17" hasCustomPrompt="1"/>
          </p:nvPr>
        </p:nvSpPr>
        <p:spPr>
          <a:xfrm>
            <a:off x="6167438" y="3883841"/>
            <a:ext cx="3565525" cy="1669234"/>
          </a:xfrm>
        </p:spPr>
        <p:txBody>
          <a:bodyPr anchor="t">
            <a:noAutofit/>
          </a:bodyPr>
          <a:lstStyle>
            <a:lvl1pPr marL="0" indent="0">
              <a:buNone/>
              <a:defRPr sz="1200" b="0">
                <a:solidFill>
                  <a:schemeClr val="accent4"/>
                </a:solidFill>
              </a:defRPr>
            </a:lvl1pPr>
            <a:lvl2pPr marL="457200" indent="0">
              <a:buNone/>
              <a:defRPr/>
            </a:lvl2pPr>
          </a:lstStyle>
          <a:p>
            <a:pPr lvl="0"/>
            <a:r>
              <a:rPr lang="sv-SE" dirty="0"/>
              <a:t>Kontaktuppgifter</a:t>
            </a:r>
          </a:p>
        </p:txBody>
      </p:sp>
      <p:pic>
        <p:nvPicPr>
          <p:cNvPr id="11" name="Bild 10">
            <a:extLst>
              <a:ext uri="{FF2B5EF4-FFF2-40B4-BE49-F238E27FC236}">
                <a16:creationId xmlns:a16="http://schemas.microsoft.com/office/drawing/2014/main" id="{2292F4F0-59B7-CF1A-FA19-D3F9A66A7C23}"/>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
        <p:nvSpPr>
          <p:cNvPr id="13" name="Platshållare för datum 2">
            <a:extLst>
              <a:ext uri="{FF2B5EF4-FFF2-40B4-BE49-F238E27FC236}">
                <a16:creationId xmlns:a16="http://schemas.microsoft.com/office/drawing/2014/main" id="{6AB3C58A-B1DF-7980-C5C3-EB1D083B3F07}"/>
              </a:ext>
            </a:extLst>
          </p:cNvPr>
          <p:cNvSpPr>
            <a:spLocks noGrp="1"/>
          </p:cNvSpPr>
          <p:nvPr>
            <p:ph type="dt" sz="half" idx="10"/>
          </p:nvPr>
        </p:nvSpPr>
        <p:spPr>
          <a:xfrm>
            <a:off x="9206320" y="263437"/>
            <a:ext cx="2743200" cy="194557"/>
          </a:xfrm>
        </p:spPr>
        <p:txBody>
          <a:bodyPr/>
          <a:lstStyle>
            <a:lvl1pPr>
              <a:defRPr>
                <a:solidFill>
                  <a:srgbClr val="D1E4F0"/>
                </a:solidFill>
              </a:defRPr>
            </a:lvl1pPr>
          </a:lstStyle>
          <a:p>
            <a:fld id="{6F781901-E593-EC4E-A0E2-7E33DAC59FF3}" type="datetime6">
              <a:rPr lang="sv-SE" smtClean="0"/>
              <a:pPr/>
              <a:t>april 2025</a:t>
            </a:fld>
            <a:endParaRPr lang="sv-SE"/>
          </a:p>
        </p:txBody>
      </p:sp>
      <p:sp>
        <p:nvSpPr>
          <p:cNvPr id="14" name="Platshållare för sidfot 3">
            <a:extLst>
              <a:ext uri="{FF2B5EF4-FFF2-40B4-BE49-F238E27FC236}">
                <a16:creationId xmlns:a16="http://schemas.microsoft.com/office/drawing/2014/main" id="{90894CB1-B147-3974-FD0D-D21CEF733F3B}"/>
              </a:ext>
            </a:extLst>
          </p:cNvPr>
          <p:cNvSpPr>
            <a:spLocks noGrp="1"/>
          </p:cNvSpPr>
          <p:nvPr>
            <p:ph type="ftr" sz="quarter" idx="11"/>
          </p:nvPr>
        </p:nvSpPr>
        <p:spPr>
          <a:xfrm>
            <a:off x="242480" y="263437"/>
            <a:ext cx="4114800" cy="194558"/>
          </a:xfrm>
        </p:spPr>
        <p:txBody>
          <a:bodyPr/>
          <a:lstStyle>
            <a:lvl1pPr>
              <a:defRPr>
                <a:solidFill>
                  <a:srgbClr val="D1E4F0"/>
                </a:solidFill>
              </a:defRPr>
            </a:lvl1pPr>
          </a:lstStyle>
          <a:p>
            <a:r>
              <a:rPr lang="sv-SE"/>
              <a:t>Namn på presentation</a:t>
            </a:r>
            <a:endParaRPr lang="sv-SE" dirty="0"/>
          </a:p>
        </p:txBody>
      </p:sp>
      <p:sp>
        <p:nvSpPr>
          <p:cNvPr id="15" name="Platshållare för bildnummer 4">
            <a:extLst>
              <a:ext uri="{FF2B5EF4-FFF2-40B4-BE49-F238E27FC236}">
                <a16:creationId xmlns:a16="http://schemas.microsoft.com/office/drawing/2014/main" id="{F509B6ED-1542-8E55-B03E-E4344B341ACE}"/>
              </a:ext>
            </a:extLst>
          </p:cNvPr>
          <p:cNvSpPr>
            <a:spLocks noGrp="1"/>
          </p:cNvSpPr>
          <p:nvPr>
            <p:ph type="sldNum" sz="quarter" idx="12"/>
          </p:nvPr>
        </p:nvSpPr>
        <p:spPr>
          <a:xfrm>
            <a:off x="242480" y="6487959"/>
            <a:ext cx="306825" cy="189268"/>
          </a:xfrm>
        </p:spPr>
        <p:txBody>
          <a:bodyPr/>
          <a:lstStyle>
            <a:lvl1pPr>
              <a:defRPr>
                <a:solidFill>
                  <a:srgbClr val="D1E4F0"/>
                </a:solidFill>
              </a:defRPr>
            </a:lvl1pPr>
          </a:lstStyle>
          <a:p>
            <a:fld id="{6493D49A-1678-564F-8579-4E4AC7145C5F}" type="slidenum">
              <a:rPr lang="sv-SE" smtClean="0"/>
              <a:pPr/>
              <a:t>‹#›</a:t>
            </a:fld>
            <a:endParaRPr lang="sv-SE"/>
          </a:p>
        </p:txBody>
      </p:sp>
    </p:spTree>
    <p:extLst>
      <p:ext uri="{BB962C8B-B14F-4D97-AF65-F5344CB8AC3E}">
        <p14:creationId xmlns:p14="http://schemas.microsoft.com/office/powerpoint/2010/main" val="2202457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amet 2 personer">
    <p:spTree>
      <p:nvGrpSpPr>
        <p:cNvPr id="1" name=""/>
        <p:cNvGrpSpPr/>
        <p:nvPr/>
      </p:nvGrpSpPr>
      <p:grpSpPr>
        <a:xfrm>
          <a:off x="0" y="0"/>
          <a:ext cx="0" cy="0"/>
          <a:chOff x="0" y="0"/>
          <a:chExt cx="0" cy="0"/>
        </a:xfrm>
      </p:grpSpPr>
      <p:sp>
        <p:nvSpPr>
          <p:cNvPr id="6" name="Platshållare för bild 10">
            <a:extLst>
              <a:ext uri="{FF2B5EF4-FFF2-40B4-BE49-F238E27FC236}">
                <a16:creationId xmlns:a16="http://schemas.microsoft.com/office/drawing/2014/main" id="{BD4D4906-591D-5A47-A062-89D5C8FBC398}"/>
              </a:ext>
            </a:extLst>
          </p:cNvPr>
          <p:cNvSpPr>
            <a:spLocks noGrp="1"/>
          </p:cNvSpPr>
          <p:nvPr>
            <p:ph type="pic" sz="quarter" idx="13" hasCustomPrompt="1"/>
          </p:nvPr>
        </p:nvSpPr>
        <p:spPr>
          <a:xfrm>
            <a:off x="2022782" y="1397153"/>
            <a:ext cx="3534253" cy="3471710"/>
          </a:xfrm>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7" name="Platshållare för bild 10">
            <a:extLst>
              <a:ext uri="{FF2B5EF4-FFF2-40B4-BE49-F238E27FC236}">
                <a16:creationId xmlns:a16="http://schemas.microsoft.com/office/drawing/2014/main" id="{1CE39BFE-3134-CF46-A024-A90BAA581BD8}"/>
              </a:ext>
            </a:extLst>
          </p:cNvPr>
          <p:cNvSpPr>
            <a:spLocks noGrp="1"/>
          </p:cNvSpPr>
          <p:nvPr>
            <p:ph type="pic" sz="quarter" idx="14" hasCustomPrompt="1"/>
          </p:nvPr>
        </p:nvSpPr>
        <p:spPr>
          <a:xfrm>
            <a:off x="6664652" y="1397153"/>
            <a:ext cx="3534253" cy="3471710"/>
          </a:xfrm>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8" name="Platshållare för text 8">
            <a:extLst>
              <a:ext uri="{FF2B5EF4-FFF2-40B4-BE49-F238E27FC236}">
                <a16:creationId xmlns:a16="http://schemas.microsoft.com/office/drawing/2014/main" id="{311E4E18-6109-8445-AADF-D11CE2FB74F4}"/>
              </a:ext>
            </a:extLst>
          </p:cNvPr>
          <p:cNvSpPr>
            <a:spLocks noGrp="1"/>
          </p:cNvSpPr>
          <p:nvPr>
            <p:ph type="body" sz="quarter" idx="15" hasCustomPrompt="1"/>
          </p:nvPr>
        </p:nvSpPr>
        <p:spPr>
          <a:xfrm>
            <a:off x="1993097" y="5115629"/>
            <a:ext cx="3534253" cy="335142"/>
          </a:xfrm>
        </p:spPr>
        <p:txBody>
          <a:bodyPr anchor="ctr">
            <a:noAutofit/>
          </a:bodyPr>
          <a:lstStyle>
            <a:lvl1pPr marL="0" indent="0">
              <a:buNone/>
              <a:defRPr sz="2000" b="1">
                <a:solidFill>
                  <a:schemeClr val="accent1"/>
                </a:solidFill>
              </a:defRPr>
            </a:lvl1pPr>
            <a:lvl2pPr marL="457200" indent="0">
              <a:buNone/>
              <a:defRPr/>
            </a:lvl2pPr>
          </a:lstStyle>
          <a:p>
            <a:pPr lvl="0"/>
            <a:r>
              <a:rPr lang="sv-SE" dirty="0"/>
              <a:t>Namn Efternamn</a:t>
            </a:r>
          </a:p>
        </p:txBody>
      </p:sp>
      <p:sp>
        <p:nvSpPr>
          <p:cNvPr id="9" name="Platshållare för text 8">
            <a:extLst>
              <a:ext uri="{FF2B5EF4-FFF2-40B4-BE49-F238E27FC236}">
                <a16:creationId xmlns:a16="http://schemas.microsoft.com/office/drawing/2014/main" id="{63AF6F88-B086-1646-A253-0CEE0F773385}"/>
              </a:ext>
            </a:extLst>
          </p:cNvPr>
          <p:cNvSpPr>
            <a:spLocks noGrp="1"/>
          </p:cNvSpPr>
          <p:nvPr>
            <p:ph type="body" sz="quarter" idx="16" hasCustomPrompt="1"/>
          </p:nvPr>
        </p:nvSpPr>
        <p:spPr>
          <a:xfrm>
            <a:off x="1993097" y="5572941"/>
            <a:ext cx="3534253" cy="235080"/>
          </a:xfrm>
        </p:spPr>
        <p:txBody>
          <a:bodyPr anchor="ctr">
            <a:noAutofit/>
          </a:bodyPr>
          <a:lstStyle>
            <a:lvl1pPr marL="0" indent="0">
              <a:buNone/>
              <a:defRPr sz="1400" b="0">
                <a:solidFill>
                  <a:schemeClr val="accent4"/>
                </a:solidFill>
              </a:defRPr>
            </a:lvl1pPr>
            <a:lvl2pPr marL="457200" indent="0">
              <a:buNone/>
              <a:defRPr/>
            </a:lvl2pPr>
          </a:lstStyle>
          <a:p>
            <a:pPr lvl="0"/>
            <a:r>
              <a:rPr lang="sv-SE" dirty="0"/>
              <a:t>Titel</a:t>
            </a:r>
          </a:p>
        </p:txBody>
      </p:sp>
      <p:sp>
        <p:nvSpPr>
          <p:cNvPr id="10" name="Platshållare för text 8">
            <a:extLst>
              <a:ext uri="{FF2B5EF4-FFF2-40B4-BE49-F238E27FC236}">
                <a16:creationId xmlns:a16="http://schemas.microsoft.com/office/drawing/2014/main" id="{E0B2C793-6EC1-0C4B-BE0B-8E2FF4D58440}"/>
              </a:ext>
            </a:extLst>
          </p:cNvPr>
          <p:cNvSpPr>
            <a:spLocks noGrp="1"/>
          </p:cNvSpPr>
          <p:nvPr>
            <p:ph type="body" sz="quarter" idx="17" hasCustomPrompt="1"/>
          </p:nvPr>
        </p:nvSpPr>
        <p:spPr>
          <a:xfrm>
            <a:off x="6694339" y="5115629"/>
            <a:ext cx="3534253" cy="335142"/>
          </a:xfrm>
        </p:spPr>
        <p:txBody>
          <a:bodyPr anchor="ctr">
            <a:noAutofit/>
          </a:bodyPr>
          <a:lstStyle>
            <a:lvl1pPr marL="0" indent="0">
              <a:buNone/>
              <a:defRPr sz="2000" b="1">
                <a:solidFill>
                  <a:schemeClr val="accent1"/>
                </a:solidFill>
              </a:defRPr>
            </a:lvl1pPr>
            <a:lvl2pPr marL="457200" indent="0">
              <a:buNone/>
              <a:defRPr/>
            </a:lvl2pPr>
          </a:lstStyle>
          <a:p>
            <a:pPr lvl="0"/>
            <a:r>
              <a:rPr lang="sv-SE" dirty="0"/>
              <a:t>Namn Efternamn</a:t>
            </a:r>
          </a:p>
        </p:txBody>
      </p:sp>
      <p:sp>
        <p:nvSpPr>
          <p:cNvPr id="11" name="Platshållare för text 8">
            <a:extLst>
              <a:ext uri="{FF2B5EF4-FFF2-40B4-BE49-F238E27FC236}">
                <a16:creationId xmlns:a16="http://schemas.microsoft.com/office/drawing/2014/main" id="{E1D36D44-4884-BF41-831A-7E208012FC51}"/>
              </a:ext>
            </a:extLst>
          </p:cNvPr>
          <p:cNvSpPr>
            <a:spLocks noGrp="1"/>
          </p:cNvSpPr>
          <p:nvPr>
            <p:ph type="body" sz="quarter" idx="18" hasCustomPrompt="1"/>
          </p:nvPr>
        </p:nvSpPr>
        <p:spPr>
          <a:xfrm>
            <a:off x="6694339" y="5572941"/>
            <a:ext cx="3534253" cy="235080"/>
          </a:xfrm>
        </p:spPr>
        <p:txBody>
          <a:bodyPr anchor="ctr">
            <a:noAutofit/>
          </a:bodyPr>
          <a:lstStyle>
            <a:lvl1pPr marL="0" indent="0">
              <a:buNone/>
              <a:defRPr sz="1400" b="0">
                <a:solidFill>
                  <a:schemeClr val="accent4"/>
                </a:solidFill>
              </a:defRPr>
            </a:lvl1pPr>
            <a:lvl2pPr marL="457200" indent="0">
              <a:buNone/>
              <a:defRPr/>
            </a:lvl2pPr>
          </a:lstStyle>
          <a:p>
            <a:pPr lvl="0"/>
            <a:r>
              <a:rPr lang="sv-SE" dirty="0"/>
              <a:t>Titel</a:t>
            </a:r>
          </a:p>
        </p:txBody>
      </p:sp>
      <p:pic>
        <p:nvPicPr>
          <p:cNvPr id="12" name="Bild 11">
            <a:extLst>
              <a:ext uri="{FF2B5EF4-FFF2-40B4-BE49-F238E27FC236}">
                <a16:creationId xmlns:a16="http://schemas.microsoft.com/office/drawing/2014/main" id="{53F00617-DD9E-16C2-7E23-8C9D7EABE013}"/>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
        <p:nvSpPr>
          <p:cNvPr id="13" name="Platshållare för datum 2">
            <a:extLst>
              <a:ext uri="{FF2B5EF4-FFF2-40B4-BE49-F238E27FC236}">
                <a16:creationId xmlns:a16="http://schemas.microsoft.com/office/drawing/2014/main" id="{C2E2C84F-DDE3-103D-4224-BA79EF6398F4}"/>
              </a:ext>
            </a:extLst>
          </p:cNvPr>
          <p:cNvSpPr>
            <a:spLocks noGrp="1"/>
          </p:cNvSpPr>
          <p:nvPr>
            <p:ph type="dt" sz="half" idx="10"/>
          </p:nvPr>
        </p:nvSpPr>
        <p:spPr>
          <a:xfrm>
            <a:off x="9206320" y="263437"/>
            <a:ext cx="2743200" cy="194557"/>
          </a:xfrm>
        </p:spPr>
        <p:txBody>
          <a:bodyPr/>
          <a:lstStyle>
            <a:lvl1pPr>
              <a:defRPr>
                <a:solidFill>
                  <a:srgbClr val="D1E4F0"/>
                </a:solidFill>
              </a:defRPr>
            </a:lvl1pPr>
          </a:lstStyle>
          <a:p>
            <a:fld id="{6F781901-E593-EC4E-A0E2-7E33DAC59FF3}" type="datetime6">
              <a:rPr lang="sv-SE" smtClean="0"/>
              <a:pPr/>
              <a:t>april 2025</a:t>
            </a:fld>
            <a:endParaRPr lang="sv-SE"/>
          </a:p>
        </p:txBody>
      </p:sp>
      <p:sp>
        <p:nvSpPr>
          <p:cNvPr id="14" name="Platshållare för sidfot 3">
            <a:extLst>
              <a:ext uri="{FF2B5EF4-FFF2-40B4-BE49-F238E27FC236}">
                <a16:creationId xmlns:a16="http://schemas.microsoft.com/office/drawing/2014/main" id="{DDE9ADED-E09D-DD4A-D03C-62F25C56C115}"/>
              </a:ext>
            </a:extLst>
          </p:cNvPr>
          <p:cNvSpPr>
            <a:spLocks noGrp="1"/>
          </p:cNvSpPr>
          <p:nvPr>
            <p:ph type="ftr" sz="quarter" idx="11"/>
          </p:nvPr>
        </p:nvSpPr>
        <p:spPr>
          <a:xfrm>
            <a:off x="242480" y="263437"/>
            <a:ext cx="4114800" cy="194558"/>
          </a:xfrm>
        </p:spPr>
        <p:txBody>
          <a:bodyPr/>
          <a:lstStyle>
            <a:lvl1pPr>
              <a:defRPr>
                <a:solidFill>
                  <a:srgbClr val="D1E4F0"/>
                </a:solidFill>
              </a:defRPr>
            </a:lvl1pPr>
          </a:lstStyle>
          <a:p>
            <a:r>
              <a:rPr lang="sv-SE"/>
              <a:t>Namn på presentation</a:t>
            </a:r>
            <a:endParaRPr lang="sv-SE" dirty="0"/>
          </a:p>
        </p:txBody>
      </p:sp>
      <p:sp>
        <p:nvSpPr>
          <p:cNvPr id="15" name="Platshållare för bildnummer 4">
            <a:extLst>
              <a:ext uri="{FF2B5EF4-FFF2-40B4-BE49-F238E27FC236}">
                <a16:creationId xmlns:a16="http://schemas.microsoft.com/office/drawing/2014/main" id="{DB5B9FF2-3D55-21D2-724A-EC66245AC28E}"/>
              </a:ext>
            </a:extLst>
          </p:cNvPr>
          <p:cNvSpPr>
            <a:spLocks noGrp="1"/>
          </p:cNvSpPr>
          <p:nvPr>
            <p:ph type="sldNum" sz="quarter" idx="12"/>
          </p:nvPr>
        </p:nvSpPr>
        <p:spPr>
          <a:xfrm>
            <a:off x="242480" y="6487959"/>
            <a:ext cx="306825" cy="189268"/>
          </a:xfrm>
        </p:spPr>
        <p:txBody>
          <a:bodyPr/>
          <a:lstStyle>
            <a:lvl1pPr>
              <a:defRPr>
                <a:solidFill>
                  <a:srgbClr val="D1E4F0"/>
                </a:solidFill>
              </a:defRPr>
            </a:lvl1pPr>
          </a:lstStyle>
          <a:p>
            <a:fld id="{6493D49A-1678-564F-8579-4E4AC7145C5F}" type="slidenum">
              <a:rPr lang="sv-SE" smtClean="0"/>
              <a:pPr/>
              <a:t>‹#›</a:t>
            </a:fld>
            <a:endParaRPr lang="sv-SE"/>
          </a:p>
        </p:txBody>
      </p:sp>
    </p:spTree>
    <p:extLst>
      <p:ext uri="{BB962C8B-B14F-4D97-AF65-F5344CB8AC3E}">
        <p14:creationId xmlns:p14="http://schemas.microsoft.com/office/powerpoint/2010/main" val="1718191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amet 3 personer">
    <p:spTree>
      <p:nvGrpSpPr>
        <p:cNvPr id="1" name=""/>
        <p:cNvGrpSpPr/>
        <p:nvPr/>
      </p:nvGrpSpPr>
      <p:grpSpPr>
        <a:xfrm>
          <a:off x="0" y="0"/>
          <a:ext cx="0" cy="0"/>
          <a:chOff x="0" y="0"/>
          <a:chExt cx="0" cy="0"/>
        </a:xfrm>
      </p:grpSpPr>
      <p:sp>
        <p:nvSpPr>
          <p:cNvPr id="18" name="Platshållare för bild 17">
            <a:extLst>
              <a:ext uri="{FF2B5EF4-FFF2-40B4-BE49-F238E27FC236}">
                <a16:creationId xmlns:a16="http://schemas.microsoft.com/office/drawing/2014/main" id="{E93885BB-A159-6743-8E86-0D17AAEFD4E6}"/>
              </a:ext>
            </a:extLst>
          </p:cNvPr>
          <p:cNvSpPr>
            <a:spLocks noGrp="1"/>
          </p:cNvSpPr>
          <p:nvPr>
            <p:ph type="pic" sz="quarter" idx="14" hasCustomPrompt="1"/>
          </p:nvPr>
        </p:nvSpPr>
        <p:spPr>
          <a:xfrm>
            <a:off x="1392239" y="2133600"/>
            <a:ext cx="2759074" cy="2552700"/>
          </a:xfrm>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eller välj infoga bild under fliken Infoga.</a:t>
            </a:r>
          </a:p>
        </p:txBody>
      </p:sp>
      <p:sp>
        <p:nvSpPr>
          <p:cNvPr id="19" name="Platshållare för text 12">
            <a:extLst>
              <a:ext uri="{FF2B5EF4-FFF2-40B4-BE49-F238E27FC236}">
                <a16:creationId xmlns:a16="http://schemas.microsoft.com/office/drawing/2014/main" id="{FB0B2AA6-D1BB-2E45-AF67-6FA76724CFF0}"/>
              </a:ext>
            </a:extLst>
          </p:cNvPr>
          <p:cNvSpPr>
            <a:spLocks noGrp="1"/>
          </p:cNvSpPr>
          <p:nvPr>
            <p:ph type="body" sz="quarter" idx="19" hasCustomPrompt="1"/>
          </p:nvPr>
        </p:nvSpPr>
        <p:spPr>
          <a:xfrm>
            <a:off x="1392238" y="4899779"/>
            <a:ext cx="2759074" cy="254041"/>
          </a:xfrm>
        </p:spPr>
        <p:txBody>
          <a:bodyPr lIns="90000" tIns="46800" rIns="90000" bIns="46800"/>
          <a:lstStyle>
            <a:lvl1pPr marL="0" indent="0">
              <a:buNone/>
              <a:defRPr sz="1400" b="1">
                <a:solidFill>
                  <a:schemeClr val="accent1"/>
                </a:solidFill>
                <a:latin typeface="+mj-lt"/>
              </a:defRPr>
            </a:lvl1pPr>
          </a:lstStyle>
          <a:p>
            <a:pPr lvl="0"/>
            <a:r>
              <a:rPr lang="sv-SE" dirty="0"/>
              <a:t>Namn Efternamn</a:t>
            </a:r>
          </a:p>
        </p:txBody>
      </p:sp>
      <p:sp>
        <p:nvSpPr>
          <p:cNvPr id="20" name="Platshållare för text 12">
            <a:extLst>
              <a:ext uri="{FF2B5EF4-FFF2-40B4-BE49-F238E27FC236}">
                <a16:creationId xmlns:a16="http://schemas.microsoft.com/office/drawing/2014/main" id="{E6D96F9B-E291-864A-9DAC-34132CCEF0CE}"/>
              </a:ext>
            </a:extLst>
          </p:cNvPr>
          <p:cNvSpPr>
            <a:spLocks noGrp="1"/>
          </p:cNvSpPr>
          <p:nvPr>
            <p:ph type="body" sz="quarter" idx="20" hasCustomPrompt="1"/>
          </p:nvPr>
        </p:nvSpPr>
        <p:spPr>
          <a:xfrm>
            <a:off x="1392238" y="5218278"/>
            <a:ext cx="2759074" cy="254041"/>
          </a:xfrm>
        </p:spPr>
        <p:txBody>
          <a:bodyPr lIns="90000" tIns="46800" rIns="90000" bIns="46800"/>
          <a:lstStyle>
            <a:lvl1pPr marL="0" indent="0">
              <a:buNone/>
              <a:defRPr sz="1100" b="0" i="0">
                <a:solidFill>
                  <a:schemeClr val="accent4"/>
                </a:solidFill>
                <a:latin typeface="+mn-lt"/>
              </a:defRPr>
            </a:lvl1pPr>
          </a:lstStyle>
          <a:p>
            <a:pPr lvl="0"/>
            <a:r>
              <a:rPr lang="sv-SE" dirty="0"/>
              <a:t>Titel</a:t>
            </a:r>
          </a:p>
        </p:txBody>
      </p:sp>
      <p:sp>
        <p:nvSpPr>
          <p:cNvPr id="21" name="Platshållare för bild 17">
            <a:extLst>
              <a:ext uri="{FF2B5EF4-FFF2-40B4-BE49-F238E27FC236}">
                <a16:creationId xmlns:a16="http://schemas.microsoft.com/office/drawing/2014/main" id="{9663A202-0CDF-8243-9D54-911EF6759DE6}"/>
              </a:ext>
            </a:extLst>
          </p:cNvPr>
          <p:cNvSpPr>
            <a:spLocks noGrp="1"/>
          </p:cNvSpPr>
          <p:nvPr>
            <p:ph type="pic" sz="quarter" idx="21" hasCustomPrompt="1"/>
          </p:nvPr>
        </p:nvSpPr>
        <p:spPr>
          <a:xfrm>
            <a:off x="4716463" y="2133600"/>
            <a:ext cx="2759073" cy="2552700"/>
          </a:xfrm>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eller välj infoga bild under fliken Infoga.</a:t>
            </a:r>
          </a:p>
        </p:txBody>
      </p:sp>
      <p:sp>
        <p:nvSpPr>
          <p:cNvPr id="22" name="Platshållare för text 12">
            <a:extLst>
              <a:ext uri="{FF2B5EF4-FFF2-40B4-BE49-F238E27FC236}">
                <a16:creationId xmlns:a16="http://schemas.microsoft.com/office/drawing/2014/main" id="{FD3E72D2-D1E9-F34A-86EF-8AEB2C849C95}"/>
              </a:ext>
            </a:extLst>
          </p:cNvPr>
          <p:cNvSpPr>
            <a:spLocks noGrp="1"/>
          </p:cNvSpPr>
          <p:nvPr>
            <p:ph type="body" sz="quarter" idx="22" hasCustomPrompt="1"/>
          </p:nvPr>
        </p:nvSpPr>
        <p:spPr>
          <a:xfrm>
            <a:off x="4716462" y="4899779"/>
            <a:ext cx="2759073" cy="254041"/>
          </a:xfrm>
        </p:spPr>
        <p:txBody>
          <a:bodyPr lIns="90000" tIns="46800" rIns="90000" bIns="46800"/>
          <a:lstStyle>
            <a:lvl1pPr marL="0" indent="0">
              <a:buNone/>
              <a:defRPr sz="1400" b="1">
                <a:solidFill>
                  <a:schemeClr val="accent1"/>
                </a:solidFill>
                <a:latin typeface="+mj-lt"/>
              </a:defRPr>
            </a:lvl1pPr>
          </a:lstStyle>
          <a:p>
            <a:pPr lvl="0"/>
            <a:r>
              <a:rPr lang="sv-SE" dirty="0"/>
              <a:t>Namn Efternamn</a:t>
            </a:r>
          </a:p>
        </p:txBody>
      </p:sp>
      <p:sp>
        <p:nvSpPr>
          <p:cNvPr id="23" name="Platshållare för text 12">
            <a:extLst>
              <a:ext uri="{FF2B5EF4-FFF2-40B4-BE49-F238E27FC236}">
                <a16:creationId xmlns:a16="http://schemas.microsoft.com/office/drawing/2014/main" id="{973214F3-E0C8-A249-8339-47DF6D5F2F63}"/>
              </a:ext>
            </a:extLst>
          </p:cNvPr>
          <p:cNvSpPr>
            <a:spLocks noGrp="1"/>
          </p:cNvSpPr>
          <p:nvPr>
            <p:ph type="body" sz="quarter" idx="23" hasCustomPrompt="1"/>
          </p:nvPr>
        </p:nvSpPr>
        <p:spPr>
          <a:xfrm>
            <a:off x="4716462" y="5218278"/>
            <a:ext cx="2759073" cy="254041"/>
          </a:xfrm>
        </p:spPr>
        <p:txBody>
          <a:bodyPr lIns="90000" tIns="46800" rIns="90000" bIns="46800"/>
          <a:lstStyle>
            <a:lvl1pPr marL="0" indent="0">
              <a:buNone/>
              <a:defRPr sz="1100" b="0" i="0">
                <a:solidFill>
                  <a:schemeClr val="accent4"/>
                </a:solidFill>
                <a:latin typeface="+mn-lt"/>
              </a:defRPr>
            </a:lvl1pPr>
          </a:lstStyle>
          <a:p>
            <a:pPr lvl="0"/>
            <a:r>
              <a:rPr lang="sv-SE" dirty="0"/>
              <a:t>Titel</a:t>
            </a:r>
          </a:p>
        </p:txBody>
      </p:sp>
      <p:sp>
        <p:nvSpPr>
          <p:cNvPr id="24" name="Platshållare för bild 17">
            <a:extLst>
              <a:ext uri="{FF2B5EF4-FFF2-40B4-BE49-F238E27FC236}">
                <a16:creationId xmlns:a16="http://schemas.microsoft.com/office/drawing/2014/main" id="{523A9F9C-F98D-404D-8429-D2A2B7C266D8}"/>
              </a:ext>
            </a:extLst>
          </p:cNvPr>
          <p:cNvSpPr>
            <a:spLocks noGrp="1"/>
          </p:cNvSpPr>
          <p:nvPr>
            <p:ph type="pic" sz="quarter" idx="24" hasCustomPrompt="1"/>
          </p:nvPr>
        </p:nvSpPr>
        <p:spPr>
          <a:xfrm>
            <a:off x="8040688" y="2133600"/>
            <a:ext cx="2759663" cy="2552700"/>
          </a:xfrm>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eller välj infoga bild under fliken Infoga.</a:t>
            </a:r>
          </a:p>
        </p:txBody>
      </p:sp>
      <p:sp>
        <p:nvSpPr>
          <p:cNvPr id="25" name="Platshållare för text 12">
            <a:extLst>
              <a:ext uri="{FF2B5EF4-FFF2-40B4-BE49-F238E27FC236}">
                <a16:creationId xmlns:a16="http://schemas.microsoft.com/office/drawing/2014/main" id="{E6806226-86A6-FE48-8583-ECC2B305EE19}"/>
              </a:ext>
            </a:extLst>
          </p:cNvPr>
          <p:cNvSpPr>
            <a:spLocks noGrp="1"/>
          </p:cNvSpPr>
          <p:nvPr>
            <p:ph type="body" sz="quarter" idx="25" hasCustomPrompt="1"/>
          </p:nvPr>
        </p:nvSpPr>
        <p:spPr>
          <a:xfrm>
            <a:off x="8040687" y="4899779"/>
            <a:ext cx="2759663" cy="254041"/>
          </a:xfrm>
        </p:spPr>
        <p:txBody>
          <a:bodyPr lIns="90000" tIns="46800" rIns="90000" bIns="46800"/>
          <a:lstStyle>
            <a:lvl1pPr marL="0" indent="0">
              <a:buNone/>
              <a:defRPr sz="1400" b="1">
                <a:solidFill>
                  <a:schemeClr val="accent1"/>
                </a:solidFill>
                <a:latin typeface="+mj-lt"/>
              </a:defRPr>
            </a:lvl1pPr>
          </a:lstStyle>
          <a:p>
            <a:pPr lvl="0"/>
            <a:r>
              <a:rPr lang="sv-SE" dirty="0"/>
              <a:t>Namn Efternamn</a:t>
            </a:r>
          </a:p>
        </p:txBody>
      </p:sp>
      <p:sp>
        <p:nvSpPr>
          <p:cNvPr id="26" name="Platshållare för text 12">
            <a:extLst>
              <a:ext uri="{FF2B5EF4-FFF2-40B4-BE49-F238E27FC236}">
                <a16:creationId xmlns:a16="http://schemas.microsoft.com/office/drawing/2014/main" id="{2341F728-880D-9442-B1C7-F10E7B8F8251}"/>
              </a:ext>
            </a:extLst>
          </p:cNvPr>
          <p:cNvSpPr>
            <a:spLocks noGrp="1"/>
          </p:cNvSpPr>
          <p:nvPr>
            <p:ph type="body" sz="quarter" idx="26" hasCustomPrompt="1"/>
          </p:nvPr>
        </p:nvSpPr>
        <p:spPr>
          <a:xfrm>
            <a:off x="8040687" y="5218278"/>
            <a:ext cx="2759663" cy="254041"/>
          </a:xfrm>
        </p:spPr>
        <p:txBody>
          <a:bodyPr lIns="90000" tIns="46800" rIns="90000" bIns="46800"/>
          <a:lstStyle>
            <a:lvl1pPr marL="0" indent="0">
              <a:buNone/>
              <a:defRPr sz="1100" b="0" i="0">
                <a:solidFill>
                  <a:schemeClr val="accent4"/>
                </a:solidFill>
                <a:latin typeface="+mn-lt"/>
              </a:defRPr>
            </a:lvl1pPr>
          </a:lstStyle>
          <a:p>
            <a:pPr lvl="0"/>
            <a:r>
              <a:rPr lang="sv-SE" dirty="0"/>
              <a:t>Titel</a:t>
            </a:r>
          </a:p>
        </p:txBody>
      </p:sp>
      <p:pic>
        <p:nvPicPr>
          <p:cNvPr id="15" name="Bild 14">
            <a:extLst>
              <a:ext uri="{FF2B5EF4-FFF2-40B4-BE49-F238E27FC236}">
                <a16:creationId xmlns:a16="http://schemas.microsoft.com/office/drawing/2014/main" id="{573B265D-57FF-1BD9-D3A6-0253C81F5F30}"/>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
        <p:nvSpPr>
          <p:cNvPr id="16" name="Platshållare för datum 2">
            <a:extLst>
              <a:ext uri="{FF2B5EF4-FFF2-40B4-BE49-F238E27FC236}">
                <a16:creationId xmlns:a16="http://schemas.microsoft.com/office/drawing/2014/main" id="{3C7A70EF-F28E-20CF-6FA9-6DF4C04F8809}"/>
              </a:ext>
            </a:extLst>
          </p:cNvPr>
          <p:cNvSpPr>
            <a:spLocks noGrp="1"/>
          </p:cNvSpPr>
          <p:nvPr>
            <p:ph type="dt" sz="half" idx="10"/>
          </p:nvPr>
        </p:nvSpPr>
        <p:spPr>
          <a:xfrm>
            <a:off x="9206320" y="263437"/>
            <a:ext cx="2743200" cy="194557"/>
          </a:xfrm>
        </p:spPr>
        <p:txBody>
          <a:bodyPr/>
          <a:lstStyle>
            <a:lvl1pPr>
              <a:defRPr>
                <a:solidFill>
                  <a:srgbClr val="D1E4F0"/>
                </a:solidFill>
              </a:defRPr>
            </a:lvl1pPr>
          </a:lstStyle>
          <a:p>
            <a:fld id="{6F781901-E593-EC4E-A0E2-7E33DAC59FF3}" type="datetime6">
              <a:rPr lang="sv-SE" smtClean="0"/>
              <a:pPr/>
              <a:t>april 2025</a:t>
            </a:fld>
            <a:endParaRPr lang="sv-SE"/>
          </a:p>
        </p:txBody>
      </p:sp>
      <p:sp>
        <p:nvSpPr>
          <p:cNvPr id="17" name="Platshållare för sidfot 3">
            <a:extLst>
              <a:ext uri="{FF2B5EF4-FFF2-40B4-BE49-F238E27FC236}">
                <a16:creationId xmlns:a16="http://schemas.microsoft.com/office/drawing/2014/main" id="{904FD7D2-0972-179C-7903-69497D5D7BAE}"/>
              </a:ext>
            </a:extLst>
          </p:cNvPr>
          <p:cNvSpPr>
            <a:spLocks noGrp="1"/>
          </p:cNvSpPr>
          <p:nvPr>
            <p:ph type="ftr" sz="quarter" idx="11"/>
          </p:nvPr>
        </p:nvSpPr>
        <p:spPr>
          <a:xfrm>
            <a:off x="242480" y="263437"/>
            <a:ext cx="4114800" cy="194558"/>
          </a:xfrm>
        </p:spPr>
        <p:txBody>
          <a:bodyPr/>
          <a:lstStyle>
            <a:lvl1pPr>
              <a:defRPr>
                <a:solidFill>
                  <a:srgbClr val="D1E4F0"/>
                </a:solidFill>
              </a:defRPr>
            </a:lvl1pPr>
          </a:lstStyle>
          <a:p>
            <a:r>
              <a:rPr lang="sv-SE"/>
              <a:t>Namn på presentation</a:t>
            </a:r>
            <a:endParaRPr lang="sv-SE" dirty="0"/>
          </a:p>
        </p:txBody>
      </p:sp>
      <p:sp>
        <p:nvSpPr>
          <p:cNvPr id="27" name="Platshållare för bildnummer 4">
            <a:extLst>
              <a:ext uri="{FF2B5EF4-FFF2-40B4-BE49-F238E27FC236}">
                <a16:creationId xmlns:a16="http://schemas.microsoft.com/office/drawing/2014/main" id="{FFC37A05-6021-1F7E-532E-2E1F9E895EA7}"/>
              </a:ext>
            </a:extLst>
          </p:cNvPr>
          <p:cNvSpPr>
            <a:spLocks noGrp="1"/>
          </p:cNvSpPr>
          <p:nvPr>
            <p:ph type="sldNum" sz="quarter" idx="12"/>
          </p:nvPr>
        </p:nvSpPr>
        <p:spPr>
          <a:xfrm>
            <a:off x="242480" y="6487959"/>
            <a:ext cx="306825" cy="189268"/>
          </a:xfrm>
        </p:spPr>
        <p:txBody>
          <a:bodyPr/>
          <a:lstStyle>
            <a:lvl1pPr>
              <a:defRPr>
                <a:solidFill>
                  <a:srgbClr val="D1E4F0"/>
                </a:solidFill>
              </a:defRPr>
            </a:lvl1pPr>
          </a:lstStyle>
          <a:p>
            <a:fld id="{6493D49A-1678-564F-8579-4E4AC7145C5F}" type="slidenum">
              <a:rPr lang="sv-SE" smtClean="0"/>
              <a:pPr/>
              <a:t>‹#›</a:t>
            </a:fld>
            <a:endParaRPr lang="sv-SE"/>
          </a:p>
        </p:txBody>
      </p:sp>
      <p:sp>
        <p:nvSpPr>
          <p:cNvPr id="3" name="Rubrik 2">
            <a:extLst>
              <a:ext uri="{FF2B5EF4-FFF2-40B4-BE49-F238E27FC236}">
                <a16:creationId xmlns:a16="http://schemas.microsoft.com/office/drawing/2014/main" id="{8302D2F4-CAD5-CE92-0823-0D342A4C6EB6}"/>
              </a:ext>
            </a:extLst>
          </p:cNvPr>
          <p:cNvSpPr>
            <a:spLocks noGrp="1"/>
          </p:cNvSpPr>
          <p:nvPr>
            <p:ph type="title"/>
          </p:nvPr>
        </p:nvSpPr>
        <p:spPr/>
        <p:txBody>
          <a:bodyPr/>
          <a:lstStyle>
            <a:lvl1pPr algn="ctr">
              <a:defRPr/>
            </a:lvl1pPr>
          </a:lstStyle>
          <a:p>
            <a:r>
              <a:rPr lang="sv-SE"/>
              <a:t>Klicka här för att ändra mall för rubrikformat</a:t>
            </a:r>
          </a:p>
        </p:txBody>
      </p:sp>
    </p:spTree>
    <p:extLst>
      <p:ext uri="{BB962C8B-B14F-4D97-AF65-F5344CB8AC3E}">
        <p14:creationId xmlns:p14="http://schemas.microsoft.com/office/powerpoint/2010/main" val="1858365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amet 4 personer">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FDD8B900-0D65-5140-8485-66ADF5ADC84A}"/>
              </a:ext>
            </a:extLst>
          </p:cNvPr>
          <p:cNvSpPr>
            <a:spLocks noGrp="1"/>
          </p:cNvSpPr>
          <p:nvPr>
            <p:ph type="dt" sz="half" idx="10"/>
          </p:nvPr>
        </p:nvSpPr>
        <p:spPr/>
        <p:txBody>
          <a:bodyPr/>
          <a:lstStyle>
            <a:lvl1pPr>
              <a:defRPr>
                <a:solidFill>
                  <a:srgbClr val="D1E4F0"/>
                </a:solidFill>
              </a:defRPr>
            </a:lvl1pPr>
          </a:lstStyle>
          <a:p>
            <a:fld id="{6F781901-E593-EC4E-A0E2-7E33DAC59FF3}" type="datetime6">
              <a:rPr lang="sv-SE" smtClean="0"/>
              <a:pPr/>
              <a:t>april 2025</a:t>
            </a:fld>
            <a:endParaRPr lang="sv-SE"/>
          </a:p>
        </p:txBody>
      </p:sp>
      <p:sp>
        <p:nvSpPr>
          <p:cNvPr id="4" name="Platshållare för sidfot 3">
            <a:extLst>
              <a:ext uri="{FF2B5EF4-FFF2-40B4-BE49-F238E27FC236}">
                <a16:creationId xmlns:a16="http://schemas.microsoft.com/office/drawing/2014/main" id="{91A625A9-228F-9D40-B830-46E9B0F7C41C}"/>
              </a:ext>
            </a:extLst>
          </p:cNvPr>
          <p:cNvSpPr>
            <a:spLocks noGrp="1"/>
          </p:cNvSpPr>
          <p:nvPr>
            <p:ph type="ftr" sz="quarter" idx="11"/>
          </p:nvPr>
        </p:nvSpPr>
        <p:spPr/>
        <p:txBody>
          <a:bodyPr/>
          <a:lstStyle>
            <a:lvl1pPr>
              <a:defRPr>
                <a:solidFill>
                  <a:srgbClr val="D1E4F0"/>
                </a:solidFill>
              </a:defRPr>
            </a:lvl1pPr>
          </a:lstStyle>
          <a:p>
            <a:r>
              <a:rPr lang="sv-SE"/>
              <a:t>Namn på presentation</a:t>
            </a:r>
            <a:endParaRPr lang="sv-SE" dirty="0"/>
          </a:p>
        </p:txBody>
      </p:sp>
      <p:sp>
        <p:nvSpPr>
          <p:cNvPr id="5" name="Platshållare för bildnummer 4">
            <a:extLst>
              <a:ext uri="{FF2B5EF4-FFF2-40B4-BE49-F238E27FC236}">
                <a16:creationId xmlns:a16="http://schemas.microsoft.com/office/drawing/2014/main" id="{84674D6D-AEE2-FD41-AB5F-BC384C142B89}"/>
              </a:ext>
            </a:extLst>
          </p:cNvPr>
          <p:cNvSpPr>
            <a:spLocks noGrp="1"/>
          </p:cNvSpPr>
          <p:nvPr>
            <p:ph type="sldNum" sz="quarter" idx="12"/>
          </p:nvPr>
        </p:nvSpPr>
        <p:spPr/>
        <p:txBody>
          <a:bodyPr/>
          <a:lstStyle>
            <a:lvl1pPr>
              <a:defRPr>
                <a:solidFill>
                  <a:srgbClr val="D1E4F0"/>
                </a:solidFill>
              </a:defRPr>
            </a:lvl1pPr>
          </a:lstStyle>
          <a:p>
            <a:fld id="{6493D49A-1678-564F-8579-4E4AC7145C5F}" type="slidenum">
              <a:rPr lang="sv-SE" smtClean="0"/>
              <a:pPr/>
              <a:t>‹#›</a:t>
            </a:fld>
            <a:endParaRPr lang="sv-SE"/>
          </a:p>
        </p:txBody>
      </p:sp>
      <p:sp>
        <p:nvSpPr>
          <p:cNvPr id="18" name="Platshållare för bild 17">
            <a:extLst>
              <a:ext uri="{FF2B5EF4-FFF2-40B4-BE49-F238E27FC236}">
                <a16:creationId xmlns:a16="http://schemas.microsoft.com/office/drawing/2014/main" id="{E93885BB-A159-6743-8E86-0D17AAEFD4E6}"/>
              </a:ext>
            </a:extLst>
          </p:cNvPr>
          <p:cNvSpPr>
            <a:spLocks noGrp="1"/>
          </p:cNvSpPr>
          <p:nvPr>
            <p:ph type="pic" sz="quarter" idx="14" hasCustomPrompt="1"/>
          </p:nvPr>
        </p:nvSpPr>
        <p:spPr>
          <a:xfrm>
            <a:off x="600076" y="2133600"/>
            <a:ext cx="2616199" cy="2552700"/>
          </a:xfrm>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eller välj infoga bild under fliken Infoga.</a:t>
            </a:r>
          </a:p>
        </p:txBody>
      </p:sp>
      <p:sp>
        <p:nvSpPr>
          <p:cNvPr id="19" name="Platshållare för text 12">
            <a:extLst>
              <a:ext uri="{FF2B5EF4-FFF2-40B4-BE49-F238E27FC236}">
                <a16:creationId xmlns:a16="http://schemas.microsoft.com/office/drawing/2014/main" id="{FB0B2AA6-D1BB-2E45-AF67-6FA76724CFF0}"/>
              </a:ext>
            </a:extLst>
          </p:cNvPr>
          <p:cNvSpPr>
            <a:spLocks noGrp="1"/>
          </p:cNvSpPr>
          <p:nvPr>
            <p:ph type="body" sz="quarter" idx="19" hasCustomPrompt="1"/>
          </p:nvPr>
        </p:nvSpPr>
        <p:spPr>
          <a:xfrm>
            <a:off x="600075" y="4899779"/>
            <a:ext cx="2616199" cy="254041"/>
          </a:xfrm>
        </p:spPr>
        <p:txBody>
          <a:bodyPr lIns="90000" tIns="46800" rIns="90000" bIns="46800"/>
          <a:lstStyle>
            <a:lvl1pPr marL="0" indent="0">
              <a:buNone/>
              <a:defRPr sz="1400" b="1">
                <a:solidFill>
                  <a:schemeClr val="accent1"/>
                </a:solidFill>
                <a:latin typeface="+mj-lt"/>
              </a:defRPr>
            </a:lvl1pPr>
          </a:lstStyle>
          <a:p>
            <a:pPr lvl="0"/>
            <a:r>
              <a:rPr lang="sv-SE" dirty="0"/>
              <a:t>Namn Efternamn</a:t>
            </a:r>
          </a:p>
        </p:txBody>
      </p:sp>
      <p:sp>
        <p:nvSpPr>
          <p:cNvPr id="20" name="Platshållare för text 12">
            <a:extLst>
              <a:ext uri="{FF2B5EF4-FFF2-40B4-BE49-F238E27FC236}">
                <a16:creationId xmlns:a16="http://schemas.microsoft.com/office/drawing/2014/main" id="{E6D96F9B-E291-864A-9DAC-34132CCEF0CE}"/>
              </a:ext>
            </a:extLst>
          </p:cNvPr>
          <p:cNvSpPr>
            <a:spLocks noGrp="1"/>
          </p:cNvSpPr>
          <p:nvPr>
            <p:ph type="body" sz="quarter" idx="20" hasCustomPrompt="1"/>
          </p:nvPr>
        </p:nvSpPr>
        <p:spPr>
          <a:xfrm>
            <a:off x="600075" y="5218278"/>
            <a:ext cx="2616199" cy="254041"/>
          </a:xfrm>
        </p:spPr>
        <p:txBody>
          <a:bodyPr lIns="90000" tIns="46800" rIns="90000" bIns="46800"/>
          <a:lstStyle>
            <a:lvl1pPr marL="0" indent="0">
              <a:buNone/>
              <a:defRPr sz="1100" b="0" i="0">
                <a:solidFill>
                  <a:schemeClr val="accent4"/>
                </a:solidFill>
                <a:latin typeface="+mn-lt"/>
              </a:defRPr>
            </a:lvl1pPr>
          </a:lstStyle>
          <a:p>
            <a:pPr lvl="0"/>
            <a:r>
              <a:rPr lang="sv-SE" dirty="0"/>
              <a:t>Titel</a:t>
            </a:r>
          </a:p>
        </p:txBody>
      </p:sp>
      <p:sp>
        <p:nvSpPr>
          <p:cNvPr id="21" name="Platshållare för bild 17">
            <a:extLst>
              <a:ext uri="{FF2B5EF4-FFF2-40B4-BE49-F238E27FC236}">
                <a16:creationId xmlns:a16="http://schemas.microsoft.com/office/drawing/2014/main" id="{9663A202-0CDF-8243-9D54-911EF6759DE6}"/>
              </a:ext>
            </a:extLst>
          </p:cNvPr>
          <p:cNvSpPr>
            <a:spLocks noGrp="1"/>
          </p:cNvSpPr>
          <p:nvPr>
            <p:ph type="pic" sz="quarter" idx="21" hasCustomPrompt="1"/>
          </p:nvPr>
        </p:nvSpPr>
        <p:spPr>
          <a:xfrm>
            <a:off x="3384550" y="2133600"/>
            <a:ext cx="2616198" cy="2552700"/>
          </a:xfrm>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eller välj infoga bild under fliken Infoga.</a:t>
            </a:r>
          </a:p>
        </p:txBody>
      </p:sp>
      <p:sp>
        <p:nvSpPr>
          <p:cNvPr id="22" name="Platshållare för text 12">
            <a:extLst>
              <a:ext uri="{FF2B5EF4-FFF2-40B4-BE49-F238E27FC236}">
                <a16:creationId xmlns:a16="http://schemas.microsoft.com/office/drawing/2014/main" id="{FD3E72D2-D1E9-F34A-86EF-8AEB2C849C95}"/>
              </a:ext>
            </a:extLst>
          </p:cNvPr>
          <p:cNvSpPr>
            <a:spLocks noGrp="1"/>
          </p:cNvSpPr>
          <p:nvPr>
            <p:ph type="body" sz="quarter" idx="22" hasCustomPrompt="1"/>
          </p:nvPr>
        </p:nvSpPr>
        <p:spPr>
          <a:xfrm>
            <a:off x="3384549" y="4899779"/>
            <a:ext cx="2616198" cy="254041"/>
          </a:xfrm>
        </p:spPr>
        <p:txBody>
          <a:bodyPr lIns="90000" tIns="46800" rIns="90000" bIns="46800"/>
          <a:lstStyle>
            <a:lvl1pPr marL="0" indent="0">
              <a:buNone/>
              <a:defRPr sz="1400" b="1">
                <a:solidFill>
                  <a:schemeClr val="accent1"/>
                </a:solidFill>
                <a:latin typeface="+mj-lt"/>
              </a:defRPr>
            </a:lvl1pPr>
          </a:lstStyle>
          <a:p>
            <a:pPr lvl="0"/>
            <a:r>
              <a:rPr lang="sv-SE" dirty="0"/>
              <a:t>Namn Efternamn</a:t>
            </a:r>
          </a:p>
        </p:txBody>
      </p:sp>
      <p:sp>
        <p:nvSpPr>
          <p:cNvPr id="23" name="Platshållare för text 12">
            <a:extLst>
              <a:ext uri="{FF2B5EF4-FFF2-40B4-BE49-F238E27FC236}">
                <a16:creationId xmlns:a16="http://schemas.microsoft.com/office/drawing/2014/main" id="{973214F3-E0C8-A249-8339-47DF6D5F2F63}"/>
              </a:ext>
            </a:extLst>
          </p:cNvPr>
          <p:cNvSpPr>
            <a:spLocks noGrp="1"/>
          </p:cNvSpPr>
          <p:nvPr>
            <p:ph type="body" sz="quarter" idx="23" hasCustomPrompt="1"/>
          </p:nvPr>
        </p:nvSpPr>
        <p:spPr>
          <a:xfrm>
            <a:off x="3384549" y="5218278"/>
            <a:ext cx="2616198" cy="254041"/>
          </a:xfrm>
        </p:spPr>
        <p:txBody>
          <a:bodyPr lIns="90000" tIns="46800" rIns="90000" bIns="46800"/>
          <a:lstStyle>
            <a:lvl1pPr marL="0" indent="0">
              <a:buNone/>
              <a:defRPr sz="1100" b="0" i="0">
                <a:solidFill>
                  <a:schemeClr val="accent4"/>
                </a:solidFill>
                <a:latin typeface="+mn-lt"/>
              </a:defRPr>
            </a:lvl1pPr>
          </a:lstStyle>
          <a:p>
            <a:pPr lvl="0"/>
            <a:r>
              <a:rPr lang="sv-SE" dirty="0"/>
              <a:t>Titel</a:t>
            </a:r>
          </a:p>
        </p:txBody>
      </p:sp>
      <p:sp>
        <p:nvSpPr>
          <p:cNvPr id="24" name="Platshållare för bild 17">
            <a:extLst>
              <a:ext uri="{FF2B5EF4-FFF2-40B4-BE49-F238E27FC236}">
                <a16:creationId xmlns:a16="http://schemas.microsoft.com/office/drawing/2014/main" id="{523A9F9C-F98D-404D-8429-D2A2B7C266D8}"/>
              </a:ext>
            </a:extLst>
          </p:cNvPr>
          <p:cNvSpPr>
            <a:spLocks noGrp="1"/>
          </p:cNvSpPr>
          <p:nvPr>
            <p:ph type="pic" sz="quarter" idx="24" hasCustomPrompt="1"/>
          </p:nvPr>
        </p:nvSpPr>
        <p:spPr>
          <a:xfrm>
            <a:off x="6192281" y="2133600"/>
            <a:ext cx="2616757" cy="2552700"/>
          </a:xfrm>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eller välj infoga bild under fliken Infoga.</a:t>
            </a:r>
          </a:p>
        </p:txBody>
      </p:sp>
      <p:sp>
        <p:nvSpPr>
          <p:cNvPr id="25" name="Platshållare för text 12">
            <a:extLst>
              <a:ext uri="{FF2B5EF4-FFF2-40B4-BE49-F238E27FC236}">
                <a16:creationId xmlns:a16="http://schemas.microsoft.com/office/drawing/2014/main" id="{E6806226-86A6-FE48-8583-ECC2B305EE19}"/>
              </a:ext>
            </a:extLst>
          </p:cNvPr>
          <p:cNvSpPr>
            <a:spLocks noGrp="1"/>
          </p:cNvSpPr>
          <p:nvPr>
            <p:ph type="body" sz="quarter" idx="25" hasCustomPrompt="1"/>
          </p:nvPr>
        </p:nvSpPr>
        <p:spPr>
          <a:xfrm>
            <a:off x="6192280" y="4899779"/>
            <a:ext cx="2616757" cy="254041"/>
          </a:xfrm>
        </p:spPr>
        <p:txBody>
          <a:bodyPr lIns="90000" tIns="46800" rIns="90000" bIns="46800"/>
          <a:lstStyle>
            <a:lvl1pPr marL="0" indent="0">
              <a:buNone/>
              <a:defRPr sz="1400" b="1">
                <a:solidFill>
                  <a:schemeClr val="accent1"/>
                </a:solidFill>
                <a:latin typeface="+mj-lt"/>
              </a:defRPr>
            </a:lvl1pPr>
          </a:lstStyle>
          <a:p>
            <a:pPr lvl="0"/>
            <a:r>
              <a:rPr lang="sv-SE" dirty="0"/>
              <a:t>Namn Efternamn</a:t>
            </a:r>
          </a:p>
        </p:txBody>
      </p:sp>
      <p:sp>
        <p:nvSpPr>
          <p:cNvPr id="26" name="Platshållare för text 12">
            <a:extLst>
              <a:ext uri="{FF2B5EF4-FFF2-40B4-BE49-F238E27FC236}">
                <a16:creationId xmlns:a16="http://schemas.microsoft.com/office/drawing/2014/main" id="{2341F728-880D-9442-B1C7-F10E7B8F8251}"/>
              </a:ext>
            </a:extLst>
          </p:cNvPr>
          <p:cNvSpPr>
            <a:spLocks noGrp="1"/>
          </p:cNvSpPr>
          <p:nvPr>
            <p:ph type="body" sz="quarter" idx="26" hasCustomPrompt="1"/>
          </p:nvPr>
        </p:nvSpPr>
        <p:spPr>
          <a:xfrm>
            <a:off x="6192280" y="5218278"/>
            <a:ext cx="2616757" cy="254041"/>
          </a:xfrm>
        </p:spPr>
        <p:txBody>
          <a:bodyPr lIns="90000" tIns="46800" rIns="90000" bIns="46800"/>
          <a:lstStyle>
            <a:lvl1pPr marL="0" indent="0">
              <a:buNone/>
              <a:defRPr sz="1100" b="0" i="0">
                <a:solidFill>
                  <a:schemeClr val="accent4"/>
                </a:solidFill>
                <a:latin typeface="+mn-lt"/>
              </a:defRPr>
            </a:lvl1pPr>
          </a:lstStyle>
          <a:p>
            <a:pPr lvl="0"/>
            <a:r>
              <a:rPr lang="sv-SE" dirty="0"/>
              <a:t>Titel</a:t>
            </a:r>
          </a:p>
        </p:txBody>
      </p:sp>
      <p:sp>
        <p:nvSpPr>
          <p:cNvPr id="36" name="Platshållare för bild 17">
            <a:extLst>
              <a:ext uri="{FF2B5EF4-FFF2-40B4-BE49-F238E27FC236}">
                <a16:creationId xmlns:a16="http://schemas.microsoft.com/office/drawing/2014/main" id="{67ED1308-EB20-1348-AD84-A5B4845278EF}"/>
              </a:ext>
            </a:extLst>
          </p:cNvPr>
          <p:cNvSpPr>
            <a:spLocks noGrp="1"/>
          </p:cNvSpPr>
          <p:nvPr>
            <p:ph type="pic" sz="quarter" idx="27" hasCustomPrompt="1"/>
          </p:nvPr>
        </p:nvSpPr>
        <p:spPr>
          <a:xfrm>
            <a:off x="8975728" y="2133600"/>
            <a:ext cx="2616757" cy="2552700"/>
          </a:xfrm>
        </p:spPr>
        <p:txBody>
          <a:bodyPr anchor="ctr">
            <a:normAutofit/>
          </a:bodyPr>
          <a:lstStyle>
            <a:lvl1pPr marL="0" indent="0" algn="ctr">
              <a:buNone/>
              <a:defRPr sz="1200"/>
            </a:lvl1pPr>
          </a:lstStyle>
          <a:p>
            <a:r>
              <a:rPr lang="sv-SE" dirty="0"/>
              <a:t>Klicka här och infoga bild från </a:t>
            </a:r>
            <a:r>
              <a:rPr lang="sv-SE" dirty="0" err="1"/>
              <a:t>Templafy</a:t>
            </a:r>
            <a:r>
              <a:rPr lang="sv-SE" dirty="0"/>
              <a:t>-fliken eller välj infoga bild under fliken Infoga.</a:t>
            </a:r>
          </a:p>
        </p:txBody>
      </p:sp>
      <p:sp>
        <p:nvSpPr>
          <p:cNvPr id="37" name="Platshållare för text 12">
            <a:extLst>
              <a:ext uri="{FF2B5EF4-FFF2-40B4-BE49-F238E27FC236}">
                <a16:creationId xmlns:a16="http://schemas.microsoft.com/office/drawing/2014/main" id="{86B57854-B499-084D-A481-8AD8E225567D}"/>
              </a:ext>
            </a:extLst>
          </p:cNvPr>
          <p:cNvSpPr>
            <a:spLocks noGrp="1"/>
          </p:cNvSpPr>
          <p:nvPr>
            <p:ph type="body" sz="quarter" idx="28" hasCustomPrompt="1"/>
          </p:nvPr>
        </p:nvSpPr>
        <p:spPr>
          <a:xfrm>
            <a:off x="8975727" y="4899779"/>
            <a:ext cx="2616757" cy="254041"/>
          </a:xfrm>
        </p:spPr>
        <p:txBody>
          <a:bodyPr lIns="90000" tIns="46800" rIns="90000" bIns="46800"/>
          <a:lstStyle>
            <a:lvl1pPr marL="0" indent="0">
              <a:buNone/>
              <a:defRPr sz="1400" b="1">
                <a:solidFill>
                  <a:schemeClr val="accent1"/>
                </a:solidFill>
                <a:latin typeface="+mj-lt"/>
              </a:defRPr>
            </a:lvl1pPr>
          </a:lstStyle>
          <a:p>
            <a:pPr lvl="0"/>
            <a:r>
              <a:rPr lang="sv-SE" dirty="0"/>
              <a:t>Namn Efternamn</a:t>
            </a:r>
          </a:p>
        </p:txBody>
      </p:sp>
      <p:sp>
        <p:nvSpPr>
          <p:cNvPr id="38" name="Platshållare för text 12">
            <a:extLst>
              <a:ext uri="{FF2B5EF4-FFF2-40B4-BE49-F238E27FC236}">
                <a16:creationId xmlns:a16="http://schemas.microsoft.com/office/drawing/2014/main" id="{B6EA6AE3-D4E7-AB4D-8D67-E0675EA95EAB}"/>
              </a:ext>
            </a:extLst>
          </p:cNvPr>
          <p:cNvSpPr>
            <a:spLocks noGrp="1"/>
          </p:cNvSpPr>
          <p:nvPr>
            <p:ph type="body" sz="quarter" idx="29" hasCustomPrompt="1"/>
          </p:nvPr>
        </p:nvSpPr>
        <p:spPr>
          <a:xfrm>
            <a:off x="8975727" y="5218278"/>
            <a:ext cx="2616757" cy="254041"/>
          </a:xfrm>
        </p:spPr>
        <p:txBody>
          <a:bodyPr lIns="90000" tIns="46800" rIns="90000" bIns="46800"/>
          <a:lstStyle>
            <a:lvl1pPr marL="0" indent="0">
              <a:buNone/>
              <a:defRPr sz="1100" b="0" i="0">
                <a:solidFill>
                  <a:schemeClr val="accent4"/>
                </a:solidFill>
                <a:latin typeface="+mn-lt"/>
              </a:defRPr>
            </a:lvl1pPr>
          </a:lstStyle>
          <a:p>
            <a:pPr lvl="0"/>
            <a:r>
              <a:rPr lang="sv-SE" dirty="0"/>
              <a:t>Titel</a:t>
            </a:r>
          </a:p>
        </p:txBody>
      </p:sp>
      <p:pic>
        <p:nvPicPr>
          <p:cNvPr id="28" name="Bild 27">
            <a:extLst>
              <a:ext uri="{FF2B5EF4-FFF2-40B4-BE49-F238E27FC236}">
                <a16:creationId xmlns:a16="http://schemas.microsoft.com/office/drawing/2014/main" id="{8B531F6F-4000-135B-9946-C8634CFDFED1}"/>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
        <p:nvSpPr>
          <p:cNvPr id="6" name="Rubrik 5">
            <a:extLst>
              <a:ext uri="{FF2B5EF4-FFF2-40B4-BE49-F238E27FC236}">
                <a16:creationId xmlns:a16="http://schemas.microsoft.com/office/drawing/2014/main" id="{A065FA19-F1D2-4470-04FE-21D37D8579F7}"/>
              </a:ext>
            </a:extLst>
          </p:cNvPr>
          <p:cNvSpPr>
            <a:spLocks noGrp="1"/>
          </p:cNvSpPr>
          <p:nvPr>
            <p:ph type="title"/>
          </p:nvPr>
        </p:nvSpPr>
        <p:spPr/>
        <p:txBody>
          <a:bodyPr/>
          <a:lstStyle>
            <a:lvl1pPr algn="ctr">
              <a:defRPr/>
            </a:lvl1pPr>
          </a:lstStyle>
          <a:p>
            <a:r>
              <a:rPr lang="sv-SE"/>
              <a:t>Klicka här för att ändra mall för rubrikformat</a:t>
            </a:r>
          </a:p>
        </p:txBody>
      </p:sp>
    </p:spTree>
    <p:extLst>
      <p:ext uri="{BB962C8B-B14F-4D97-AF65-F5344CB8AC3E}">
        <p14:creationId xmlns:p14="http://schemas.microsoft.com/office/powerpoint/2010/main" val="2315242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vå bilder">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8D4A1CF-857D-0652-6879-6403BB48903D}"/>
              </a:ext>
            </a:extLst>
          </p:cNvPr>
          <p:cNvSpPr/>
          <p:nvPr userDrawn="1"/>
        </p:nvSpPr>
        <p:spPr>
          <a:xfrm>
            <a:off x="10705702" y="6175169"/>
            <a:ext cx="1326995" cy="523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 6">
            <a:extLst>
              <a:ext uri="{FF2B5EF4-FFF2-40B4-BE49-F238E27FC236}">
                <a16:creationId xmlns:a16="http://schemas.microsoft.com/office/drawing/2014/main" id="{BD68665A-4A5A-DC40-9575-0948C0B67FF4}"/>
              </a:ext>
            </a:extLst>
          </p:cNvPr>
          <p:cNvSpPr>
            <a:spLocks noGrp="1"/>
          </p:cNvSpPr>
          <p:nvPr>
            <p:ph type="pic" sz="quarter" idx="14" hasCustomPrompt="1"/>
          </p:nvPr>
        </p:nvSpPr>
        <p:spPr>
          <a:xfrm>
            <a:off x="121784" y="131526"/>
            <a:ext cx="5930220" cy="6594948"/>
          </a:xfrm>
          <a:solidFill>
            <a:schemeClr val="bg2"/>
          </a:solidFill>
        </p:spPr>
        <p:txBody>
          <a:bodyPr anchor="ctr">
            <a:normAutofit/>
          </a:bodyPr>
          <a:lstStyle>
            <a:lvl1pPr marL="0" indent="0" algn="ctr">
              <a:buNone/>
              <a:defRPr sz="16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3" name="Platshållare för datum 2">
            <a:extLst>
              <a:ext uri="{FF2B5EF4-FFF2-40B4-BE49-F238E27FC236}">
                <a16:creationId xmlns:a16="http://schemas.microsoft.com/office/drawing/2014/main" id="{E882A666-D4DB-0C42-A2C6-F0080D904918}"/>
              </a:ext>
            </a:extLst>
          </p:cNvPr>
          <p:cNvSpPr>
            <a:spLocks noGrp="1"/>
          </p:cNvSpPr>
          <p:nvPr>
            <p:ph type="dt" sz="half" idx="10"/>
          </p:nvPr>
        </p:nvSpPr>
        <p:spPr/>
        <p:txBody>
          <a:bodyPr/>
          <a:lstStyle/>
          <a:p>
            <a:fld id="{103CFEB5-8986-3B47-B5E3-E8CE9744792C}" type="datetime6">
              <a:rPr lang="sv-SE" smtClean="0"/>
              <a:t>april 2025</a:t>
            </a:fld>
            <a:endParaRPr lang="sv-SE"/>
          </a:p>
        </p:txBody>
      </p:sp>
      <p:sp>
        <p:nvSpPr>
          <p:cNvPr id="4" name="Platshållare för sidfot 3">
            <a:extLst>
              <a:ext uri="{FF2B5EF4-FFF2-40B4-BE49-F238E27FC236}">
                <a16:creationId xmlns:a16="http://schemas.microsoft.com/office/drawing/2014/main" id="{1A6E9D36-8E63-4244-BF50-3D7D89DB067D}"/>
              </a:ext>
            </a:extLst>
          </p:cNvPr>
          <p:cNvSpPr>
            <a:spLocks noGrp="1"/>
          </p:cNvSpPr>
          <p:nvPr>
            <p:ph type="ftr" sz="quarter" idx="11"/>
          </p:nvPr>
        </p:nvSpPr>
        <p:spPr/>
        <p:txBody>
          <a:bodyPr/>
          <a:lstStyle/>
          <a:p>
            <a:r>
              <a:rPr lang="sv-SE"/>
              <a:t>Namn på presentation</a:t>
            </a:r>
          </a:p>
        </p:txBody>
      </p:sp>
      <p:sp>
        <p:nvSpPr>
          <p:cNvPr id="5" name="Platshållare för bildnummer 4">
            <a:extLst>
              <a:ext uri="{FF2B5EF4-FFF2-40B4-BE49-F238E27FC236}">
                <a16:creationId xmlns:a16="http://schemas.microsoft.com/office/drawing/2014/main" id="{D2D01DF2-1C2F-1B42-A362-68F6B3D78B71}"/>
              </a:ext>
            </a:extLst>
          </p:cNvPr>
          <p:cNvSpPr>
            <a:spLocks noGrp="1"/>
          </p:cNvSpPr>
          <p:nvPr>
            <p:ph type="sldNum" sz="quarter" idx="12"/>
          </p:nvPr>
        </p:nvSpPr>
        <p:spPr/>
        <p:txBody>
          <a:bodyPr/>
          <a:lstStyle/>
          <a:p>
            <a:fld id="{6493D49A-1678-564F-8579-4E4AC7145C5F}" type="slidenum">
              <a:rPr lang="sv-SE" smtClean="0"/>
              <a:pPr/>
              <a:t>‹#›</a:t>
            </a:fld>
            <a:endParaRPr lang="sv-SE"/>
          </a:p>
        </p:txBody>
      </p:sp>
      <p:sp>
        <p:nvSpPr>
          <p:cNvPr id="21" name="Platshållare för bild 20">
            <a:extLst>
              <a:ext uri="{FF2B5EF4-FFF2-40B4-BE49-F238E27FC236}">
                <a16:creationId xmlns:a16="http://schemas.microsoft.com/office/drawing/2014/main" id="{24965FE0-6018-5B12-2FA3-E053E6986CEF}"/>
              </a:ext>
            </a:extLst>
          </p:cNvPr>
          <p:cNvSpPr>
            <a:spLocks noGrp="1"/>
          </p:cNvSpPr>
          <p:nvPr>
            <p:ph type="pic" sz="quarter" idx="15" hasCustomPrompt="1"/>
          </p:nvPr>
        </p:nvSpPr>
        <p:spPr>
          <a:xfrm>
            <a:off x="6139998" y="131528"/>
            <a:ext cx="5930220" cy="6594947"/>
          </a:xfrm>
          <a:custGeom>
            <a:avLst/>
            <a:gdLst>
              <a:gd name="connsiteX0" fmla="*/ 5170713 w 5930220"/>
              <a:gd name="connsiteY0" fmla="*/ 6384536 h 6594947"/>
              <a:gd name="connsiteX1" fmla="*/ 5170823 w 5930220"/>
              <a:gd name="connsiteY1" fmla="*/ 6494185 h 6594947"/>
              <a:gd name="connsiteX2" fmla="*/ 5255807 w 5930220"/>
              <a:gd name="connsiteY2" fmla="*/ 6494185 h 6594947"/>
              <a:gd name="connsiteX3" fmla="*/ 4785638 w 5930220"/>
              <a:gd name="connsiteY3" fmla="*/ 6384536 h 6594947"/>
              <a:gd name="connsiteX4" fmla="*/ 4785749 w 5930220"/>
              <a:gd name="connsiteY4" fmla="*/ 6494186 h 6594947"/>
              <a:gd name="connsiteX5" fmla="*/ 4870732 w 5930220"/>
              <a:gd name="connsiteY5" fmla="*/ 6494186 h 6594947"/>
              <a:gd name="connsiteX6" fmla="*/ 5390014 w 5930220"/>
              <a:gd name="connsiteY6" fmla="*/ 6348574 h 6594947"/>
              <a:gd name="connsiteX7" fmla="*/ 5342997 w 5930220"/>
              <a:gd name="connsiteY7" fmla="*/ 6494516 h 6594947"/>
              <a:gd name="connsiteX8" fmla="*/ 5434934 w 5930220"/>
              <a:gd name="connsiteY8" fmla="*/ 6494516 h 6594947"/>
              <a:gd name="connsiteX9" fmla="*/ 5532058 w 5930220"/>
              <a:gd name="connsiteY9" fmla="*/ 6274445 h 6594947"/>
              <a:gd name="connsiteX10" fmla="*/ 5600155 w 5930220"/>
              <a:gd name="connsiteY10" fmla="*/ 6494627 h 6594947"/>
              <a:gd name="connsiteX11" fmla="*/ 5656553 w 5930220"/>
              <a:gd name="connsiteY11" fmla="*/ 6494627 h 6594947"/>
              <a:gd name="connsiteX12" fmla="*/ 5669466 w 5930220"/>
              <a:gd name="connsiteY12" fmla="*/ 6453260 h 6594947"/>
              <a:gd name="connsiteX13" fmla="*/ 5613730 w 5930220"/>
              <a:gd name="connsiteY13" fmla="*/ 6274445 h 6594947"/>
              <a:gd name="connsiteX14" fmla="*/ 5413854 w 5930220"/>
              <a:gd name="connsiteY14" fmla="*/ 6274445 h 6594947"/>
              <a:gd name="connsiteX15" fmla="*/ 5400720 w 5930220"/>
              <a:gd name="connsiteY15" fmla="*/ 6315040 h 6594947"/>
              <a:gd name="connsiteX16" fmla="*/ 5456014 w 5930220"/>
              <a:gd name="connsiteY16" fmla="*/ 6494627 h 6594947"/>
              <a:gd name="connsiteX17" fmla="*/ 5537687 w 5930220"/>
              <a:gd name="connsiteY17" fmla="*/ 6494627 h 6594947"/>
              <a:gd name="connsiteX18" fmla="*/ 5470142 w 5930220"/>
              <a:gd name="connsiteY18" fmla="*/ 6274445 h 6594947"/>
              <a:gd name="connsiteX19" fmla="*/ 5235941 w 5930220"/>
              <a:gd name="connsiteY19" fmla="*/ 6274445 h 6594947"/>
              <a:gd name="connsiteX20" fmla="*/ 5316730 w 5930220"/>
              <a:gd name="connsiteY20" fmla="*/ 6379020 h 6594947"/>
              <a:gd name="connsiteX21" fmla="*/ 5316730 w 5930220"/>
              <a:gd name="connsiteY21" fmla="*/ 6274445 h 6594947"/>
              <a:gd name="connsiteX22" fmla="*/ 5635142 w 5930220"/>
              <a:gd name="connsiteY22" fmla="*/ 6274335 h 6594947"/>
              <a:gd name="connsiteX23" fmla="*/ 5680283 w 5930220"/>
              <a:gd name="connsiteY23" fmla="*/ 6420277 h 6594947"/>
              <a:gd name="connsiteX24" fmla="*/ 5726968 w 5930220"/>
              <a:gd name="connsiteY24" fmla="*/ 6274335 h 6594947"/>
              <a:gd name="connsiteX25" fmla="*/ 4958475 w 5930220"/>
              <a:gd name="connsiteY25" fmla="*/ 6274335 h 6594947"/>
              <a:gd name="connsiteX26" fmla="*/ 5015756 w 5930220"/>
              <a:gd name="connsiteY26" fmla="*/ 6408584 h 6594947"/>
              <a:gd name="connsiteX27" fmla="*/ 5015756 w 5930220"/>
              <a:gd name="connsiteY27" fmla="*/ 6494517 h 6594947"/>
              <a:gd name="connsiteX28" fmla="*/ 5094228 w 5930220"/>
              <a:gd name="connsiteY28" fmla="*/ 6494517 h 6594947"/>
              <a:gd name="connsiteX29" fmla="*/ 5094228 w 5930220"/>
              <a:gd name="connsiteY29" fmla="*/ 6391486 h 6594947"/>
              <a:gd name="connsiteX30" fmla="*/ 5043900 w 5930220"/>
              <a:gd name="connsiteY30" fmla="*/ 6274335 h 6594947"/>
              <a:gd name="connsiteX31" fmla="*/ 4850866 w 5930220"/>
              <a:gd name="connsiteY31" fmla="*/ 6274335 h 6594947"/>
              <a:gd name="connsiteX32" fmla="*/ 4931655 w 5930220"/>
              <a:gd name="connsiteY32" fmla="*/ 6378910 h 6594947"/>
              <a:gd name="connsiteX33" fmla="*/ 4931655 w 5930220"/>
              <a:gd name="connsiteY33" fmla="*/ 6274335 h 6594947"/>
              <a:gd name="connsiteX34" fmla="*/ 5221372 w 5930220"/>
              <a:gd name="connsiteY34" fmla="*/ 6274224 h 6594947"/>
              <a:gd name="connsiteX35" fmla="*/ 5168616 w 5930220"/>
              <a:gd name="connsiteY35" fmla="*/ 6325740 h 6594947"/>
              <a:gd name="connsiteX36" fmla="*/ 5186606 w 5930220"/>
              <a:gd name="connsiteY36" fmla="*/ 6372732 h 6594947"/>
              <a:gd name="connsiteX37" fmla="*/ 5253158 w 5930220"/>
              <a:gd name="connsiteY37" fmla="*/ 6458114 h 6594947"/>
              <a:gd name="connsiteX38" fmla="*/ 5265078 w 5930220"/>
              <a:gd name="connsiteY38" fmla="*/ 6480948 h 6594947"/>
              <a:gd name="connsiteX39" fmla="*/ 5260553 w 5930220"/>
              <a:gd name="connsiteY39" fmla="*/ 6493413 h 6594947"/>
              <a:gd name="connsiteX40" fmla="*/ 5272031 w 5930220"/>
              <a:gd name="connsiteY40" fmla="*/ 6494627 h 6594947"/>
              <a:gd name="connsiteX41" fmla="*/ 5322690 w 5930220"/>
              <a:gd name="connsiteY41" fmla="*/ 6443442 h 6594947"/>
              <a:gd name="connsiteX42" fmla="*/ 5305031 w 5930220"/>
              <a:gd name="connsiteY42" fmla="*/ 6396449 h 6594947"/>
              <a:gd name="connsiteX43" fmla="*/ 5238258 w 5930220"/>
              <a:gd name="connsiteY43" fmla="*/ 6310737 h 6594947"/>
              <a:gd name="connsiteX44" fmla="*/ 5227001 w 5930220"/>
              <a:gd name="connsiteY44" fmla="*/ 6289116 h 6594947"/>
              <a:gd name="connsiteX45" fmla="*/ 5231415 w 5930220"/>
              <a:gd name="connsiteY45" fmla="*/ 6275437 h 6594947"/>
              <a:gd name="connsiteX46" fmla="*/ 5221372 w 5930220"/>
              <a:gd name="connsiteY46" fmla="*/ 6274224 h 6594947"/>
              <a:gd name="connsiteX47" fmla="*/ 4836187 w 5930220"/>
              <a:gd name="connsiteY47" fmla="*/ 6274114 h 6594947"/>
              <a:gd name="connsiteX48" fmla="*/ 4783431 w 5930220"/>
              <a:gd name="connsiteY48" fmla="*/ 6325630 h 6594947"/>
              <a:gd name="connsiteX49" fmla="*/ 4801421 w 5930220"/>
              <a:gd name="connsiteY49" fmla="*/ 6372622 h 6594947"/>
              <a:gd name="connsiteX50" fmla="*/ 4867973 w 5930220"/>
              <a:gd name="connsiteY50" fmla="*/ 6458003 h 6594947"/>
              <a:gd name="connsiteX51" fmla="*/ 4879893 w 5930220"/>
              <a:gd name="connsiteY51" fmla="*/ 6480838 h 6594947"/>
              <a:gd name="connsiteX52" fmla="*/ 4875368 w 5930220"/>
              <a:gd name="connsiteY52" fmla="*/ 6493303 h 6594947"/>
              <a:gd name="connsiteX53" fmla="*/ 4886846 w 5930220"/>
              <a:gd name="connsiteY53" fmla="*/ 6494517 h 6594947"/>
              <a:gd name="connsiteX54" fmla="*/ 4937505 w 5930220"/>
              <a:gd name="connsiteY54" fmla="*/ 6443332 h 6594947"/>
              <a:gd name="connsiteX55" fmla="*/ 4919846 w 5930220"/>
              <a:gd name="connsiteY55" fmla="*/ 6396339 h 6594947"/>
              <a:gd name="connsiteX56" fmla="*/ 4853073 w 5930220"/>
              <a:gd name="connsiteY56" fmla="*/ 6310627 h 6594947"/>
              <a:gd name="connsiteX57" fmla="*/ 4841816 w 5930220"/>
              <a:gd name="connsiteY57" fmla="*/ 6289006 h 6594947"/>
              <a:gd name="connsiteX58" fmla="*/ 4846230 w 5930220"/>
              <a:gd name="connsiteY58" fmla="*/ 6275327 h 6594947"/>
              <a:gd name="connsiteX59" fmla="*/ 4836187 w 5930220"/>
              <a:gd name="connsiteY59" fmla="*/ 6274114 h 6594947"/>
              <a:gd name="connsiteX60" fmla="*/ 4880003 w 5930220"/>
              <a:gd name="connsiteY60" fmla="*/ 6047424 h 6594947"/>
              <a:gd name="connsiteX61" fmla="*/ 4641718 w 5930220"/>
              <a:gd name="connsiteY61" fmla="*/ 6285587 h 6594947"/>
              <a:gd name="connsiteX62" fmla="*/ 4711471 w 5930220"/>
              <a:gd name="connsiteY62" fmla="*/ 6453922 h 6594947"/>
              <a:gd name="connsiteX63" fmla="*/ 4764668 w 5930220"/>
              <a:gd name="connsiteY63" fmla="*/ 6493745 h 6594947"/>
              <a:gd name="connsiteX64" fmla="*/ 4764668 w 5930220"/>
              <a:gd name="connsiteY64" fmla="*/ 6467491 h 6594947"/>
              <a:gd name="connsiteX65" fmla="*/ 4727474 w 5930220"/>
              <a:gd name="connsiteY65" fmla="*/ 6437927 h 6594947"/>
              <a:gd name="connsiteX66" fmla="*/ 4664343 w 5930220"/>
              <a:gd name="connsiteY66" fmla="*/ 6285587 h 6594947"/>
              <a:gd name="connsiteX67" fmla="*/ 4727474 w 5930220"/>
              <a:gd name="connsiteY67" fmla="*/ 6133246 h 6594947"/>
              <a:gd name="connsiteX68" fmla="*/ 4879893 w 5930220"/>
              <a:gd name="connsiteY68" fmla="*/ 6070148 h 6594947"/>
              <a:gd name="connsiteX69" fmla="*/ 5032311 w 5930220"/>
              <a:gd name="connsiteY69" fmla="*/ 6133246 h 6594947"/>
              <a:gd name="connsiteX70" fmla="*/ 5095110 w 5930220"/>
              <a:gd name="connsiteY70" fmla="*/ 6274335 h 6594947"/>
              <a:gd name="connsiteX71" fmla="*/ 5065973 w 5930220"/>
              <a:gd name="connsiteY71" fmla="*/ 6274335 h 6594947"/>
              <a:gd name="connsiteX72" fmla="*/ 5106920 w 5930220"/>
              <a:gd name="connsiteY72" fmla="*/ 6370086 h 6594947"/>
              <a:gd name="connsiteX73" fmla="*/ 5148749 w 5930220"/>
              <a:gd name="connsiteY73" fmla="*/ 6274335 h 6594947"/>
              <a:gd name="connsiteX74" fmla="*/ 5117957 w 5930220"/>
              <a:gd name="connsiteY74" fmla="*/ 6274225 h 6594947"/>
              <a:gd name="connsiteX75" fmla="*/ 5048425 w 5930220"/>
              <a:gd name="connsiteY75" fmla="*/ 6117141 h 6594947"/>
              <a:gd name="connsiteX76" fmla="*/ 4880003 w 5930220"/>
              <a:gd name="connsiteY76" fmla="*/ 6047424 h 6594947"/>
              <a:gd name="connsiteX77" fmla="*/ 0 w 5930220"/>
              <a:gd name="connsiteY77" fmla="*/ 0 h 6594947"/>
              <a:gd name="connsiteX78" fmla="*/ 5930220 w 5930220"/>
              <a:gd name="connsiteY78" fmla="*/ 0 h 6594947"/>
              <a:gd name="connsiteX79" fmla="*/ 5930220 w 5930220"/>
              <a:gd name="connsiteY79" fmla="*/ 6594947 h 6594947"/>
              <a:gd name="connsiteX80" fmla="*/ 0 w 5930220"/>
              <a:gd name="connsiteY80" fmla="*/ 6594947 h 659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30220" h="6594947">
                <a:moveTo>
                  <a:pt x="5170713" y="6384536"/>
                </a:moveTo>
                <a:lnTo>
                  <a:pt x="5170823" y="6494185"/>
                </a:lnTo>
                <a:lnTo>
                  <a:pt x="5255807" y="6494185"/>
                </a:lnTo>
                <a:close/>
                <a:moveTo>
                  <a:pt x="4785638" y="6384536"/>
                </a:moveTo>
                <a:lnTo>
                  <a:pt x="4785749" y="6494186"/>
                </a:lnTo>
                <a:lnTo>
                  <a:pt x="4870732" y="6494186"/>
                </a:lnTo>
                <a:close/>
                <a:moveTo>
                  <a:pt x="5390014" y="6348574"/>
                </a:moveTo>
                <a:lnTo>
                  <a:pt x="5342997" y="6494516"/>
                </a:lnTo>
                <a:lnTo>
                  <a:pt x="5434934" y="6494516"/>
                </a:lnTo>
                <a:close/>
                <a:moveTo>
                  <a:pt x="5532058" y="6274445"/>
                </a:moveTo>
                <a:lnTo>
                  <a:pt x="5600155" y="6494627"/>
                </a:lnTo>
                <a:lnTo>
                  <a:pt x="5656553" y="6494627"/>
                </a:lnTo>
                <a:lnTo>
                  <a:pt x="5669466" y="6453260"/>
                </a:lnTo>
                <a:lnTo>
                  <a:pt x="5613730" y="6274445"/>
                </a:lnTo>
                <a:close/>
                <a:moveTo>
                  <a:pt x="5413854" y="6274445"/>
                </a:moveTo>
                <a:lnTo>
                  <a:pt x="5400720" y="6315040"/>
                </a:lnTo>
                <a:lnTo>
                  <a:pt x="5456014" y="6494627"/>
                </a:lnTo>
                <a:lnTo>
                  <a:pt x="5537687" y="6494627"/>
                </a:lnTo>
                <a:lnTo>
                  <a:pt x="5470142" y="6274445"/>
                </a:lnTo>
                <a:close/>
                <a:moveTo>
                  <a:pt x="5235941" y="6274445"/>
                </a:moveTo>
                <a:lnTo>
                  <a:pt x="5316730" y="6379020"/>
                </a:lnTo>
                <a:lnTo>
                  <a:pt x="5316730" y="6274445"/>
                </a:lnTo>
                <a:close/>
                <a:moveTo>
                  <a:pt x="5635142" y="6274335"/>
                </a:moveTo>
                <a:lnTo>
                  <a:pt x="5680283" y="6420277"/>
                </a:lnTo>
                <a:lnTo>
                  <a:pt x="5726968" y="6274335"/>
                </a:lnTo>
                <a:close/>
                <a:moveTo>
                  <a:pt x="4958475" y="6274335"/>
                </a:moveTo>
                <a:lnTo>
                  <a:pt x="5015756" y="6408584"/>
                </a:lnTo>
                <a:lnTo>
                  <a:pt x="5015756" y="6494517"/>
                </a:lnTo>
                <a:lnTo>
                  <a:pt x="5094228" y="6494517"/>
                </a:lnTo>
                <a:lnTo>
                  <a:pt x="5094228" y="6391486"/>
                </a:lnTo>
                <a:lnTo>
                  <a:pt x="5043900" y="6274335"/>
                </a:lnTo>
                <a:close/>
                <a:moveTo>
                  <a:pt x="4850866" y="6274335"/>
                </a:moveTo>
                <a:lnTo>
                  <a:pt x="4931655" y="6378910"/>
                </a:lnTo>
                <a:lnTo>
                  <a:pt x="4931655" y="6274335"/>
                </a:lnTo>
                <a:close/>
                <a:moveTo>
                  <a:pt x="5221372" y="6274224"/>
                </a:moveTo>
                <a:cubicBezTo>
                  <a:pt x="5190248" y="6274224"/>
                  <a:pt x="5168616" y="6296728"/>
                  <a:pt x="5168616" y="6325740"/>
                </a:cubicBezTo>
                <a:cubicBezTo>
                  <a:pt x="5168616" y="6345596"/>
                  <a:pt x="5175017" y="6357840"/>
                  <a:pt x="5186606" y="6372732"/>
                </a:cubicBezTo>
                <a:lnTo>
                  <a:pt x="5253158" y="6458114"/>
                </a:lnTo>
                <a:cubicBezTo>
                  <a:pt x="5259559" y="6466277"/>
                  <a:pt x="5265078" y="6472675"/>
                  <a:pt x="5265078" y="6480948"/>
                </a:cubicBezTo>
                <a:cubicBezTo>
                  <a:pt x="5265078" y="6485140"/>
                  <a:pt x="5264857" y="6489442"/>
                  <a:pt x="5260553" y="6493413"/>
                </a:cubicBezTo>
                <a:cubicBezTo>
                  <a:pt x="5266954" y="6494296"/>
                  <a:pt x="5268389" y="6494627"/>
                  <a:pt x="5272031" y="6494627"/>
                </a:cubicBezTo>
                <a:cubicBezTo>
                  <a:pt x="5300396" y="6494627"/>
                  <a:pt x="5322690" y="6472454"/>
                  <a:pt x="5322690" y="6443442"/>
                </a:cubicBezTo>
                <a:cubicBezTo>
                  <a:pt x="5322690" y="6423586"/>
                  <a:pt x="5316620" y="6411341"/>
                  <a:pt x="5305031" y="6396449"/>
                </a:cubicBezTo>
                <a:lnTo>
                  <a:pt x="5238258" y="6310737"/>
                </a:lnTo>
                <a:cubicBezTo>
                  <a:pt x="5231857" y="6302574"/>
                  <a:pt x="5227001" y="6295845"/>
                  <a:pt x="5227001" y="6289116"/>
                </a:cubicBezTo>
                <a:cubicBezTo>
                  <a:pt x="5227001" y="6284152"/>
                  <a:pt x="5227221" y="6279960"/>
                  <a:pt x="5231415" y="6275437"/>
                </a:cubicBezTo>
                <a:cubicBezTo>
                  <a:pt x="5227111" y="6274886"/>
                  <a:pt x="5225676" y="6274224"/>
                  <a:pt x="5221372" y="6274224"/>
                </a:cubicBezTo>
                <a:close/>
                <a:moveTo>
                  <a:pt x="4836187" y="6274114"/>
                </a:moveTo>
                <a:cubicBezTo>
                  <a:pt x="4805063" y="6274114"/>
                  <a:pt x="4783431" y="6296618"/>
                  <a:pt x="4783431" y="6325630"/>
                </a:cubicBezTo>
                <a:cubicBezTo>
                  <a:pt x="4783431" y="6345486"/>
                  <a:pt x="4789832" y="6357730"/>
                  <a:pt x="4801421" y="6372622"/>
                </a:cubicBezTo>
                <a:lnTo>
                  <a:pt x="4867973" y="6458003"/>
                </a:lnTo>
                <a:cubicBezTo>
                  <a:pt x="4874374" y="6466167"/>
                  <a:pt x="4879893" y="6472565"/>
                  <a:pt x="4879893" y="6480838"/>
                </a:cubicBezTo>
                <a:cubicBezTo>
                  <a:pt x="4879893" y="6485030"/>
                  <a:pt x="4879672" y="6489332"/>
                  <a:pt x="4875368" y="6493303"/>
                </a:cubicBezTo>
                <a:cubicBezTo>
                  <a:pt x="4881769" y="6494186"/>
                  <a:pt x="4883204" y="6494517"/>
                  <a:pt x="4886846" y="6494517"/>
                </a:cubicBezTo>
                <a:cubicBezTo>
                  <a:pt x="4915211" y="6494517"/>
                  <a:pt x="4937505" y="6472344"/>
                  <a:pt x="4937505" y="6443332"/>
                </a:cubicBezTo>
                <a:cubicBezTo>
                  <a:pt x="4937505" y="6423476"/>
                  <a:pt x="4931435" y="6411231"/>
                  <a:pt x="4919846" y="6396339"/>
                </a:cubicBezTo>
                <a:lnTo>
                  <a:pt x="4853073" y="6310627"/>
                </a:lnTo>
                <a:cubicBezTo>
                  <a:pt x="4846672" y="6302464"/>
                  <a:pt x="4841816" y="6295735"/>
                  <a:pt x="4841816" y="6289006"/>
                </a:cubicBezTo>
                <a:cubicBezTo>
                  <a:pt x="4841816" y="6284152"/>
                  <a:pt x="4842147" y="6279850"/>
                  <a:pt x="4846230" y="6275327"/>
                </a:cubicBezTo>
                <a:cubicBezTo>
                  <a:pt x="4841926" y="6274776"/>
                  <a:pt x="4840491" y="6274114"/>
                  <a:pt x="4836187" y="6274114"/>
                </a:cubicBezTo>
                <a:close/>
                <a:moveTo>
                  <a:pt x="4880003" y="6047424"/>
                </a:moveTo>
                <a:cubicBezTo>
                  <a:pt x="4748554" y="6047424"/>
                  <a:pt x="4641718" y="6154316"/>
                  <a:pt x="4641718" y="6285587"/>
                </a:cubicBezTo>
                <a:cubicBezTo>
                  <a:pt x="4641718" y="6349126"/>
                  <a:pt x="4666440" y="6408915"/>
                  <a:pt x="4711471" y="6453922"/>
                </a:cubicBezTo>
                <a:cubicBezTo>
                  <a:pt x="4727474" y="6469918"/>
                  <a:pt x="4745354" y="6483045"/>
                  <a:pt x="4764668" y="6493745"/>
                </a:cubicBezTo>
                <a:lnTo>
                  <a:pt x="4764668" y="6467491"/>
                </a:lnTo>
                <a:cubicBezTo>
                  <a:pt x="4751424" y="6458997"/>
                  <a:pt x="4738952" y="6449400"/>
                  <a:pt x="4727474" y="6437927"/>
                </a:cubicBezTo>
                <a:cubicBezTo>
                  <a:pt x="4686748" y="6397222"/>
                  <a:pt x="4664343" y="6343170"/>
                  <a:pt x="4664343" y="6285587"/>
                </a:cubicBezTo>
                <a:cubicBezTo>
                  <a:pt x="4664343" y="6228114"/>
                  <a:pt x="4686748" y="6173951"/>
                  <a:pt x="4727474" y="6133246"/>
                </a:cubicBezTo>
                <a:cubicBezTo>
                  <a:pt x="4768200" y="6092541"/>
                  <a:pt x="4822280" y="6070148"/>
                  <a:pt x="4879893" y="6070148"/>
                </a:cubicBezTo>
                <a:cubicBezTo>
                  <a:pt x="4937394" y="6070148"/>
                  <a:pt x="4991585" y="6092541"/>
                  <a:pt x="5032311" y="6133246"/>
                </a:cubicBezTo>
                <a:cubicBezTo>
                  <a:pt x="5070167" y="6171194"/>
                  <a:pt x="5092241" y="6220724"/>
                  <a:pt x="5095110" y="6274335"/>
                </a:cubicBezTo>
                <a:lnTo>
                  <a:pt x="5065973" y="6274335"/>
                </a:lnTo>
                <a:lnTo>
                  <a:pt x="5106920" y="6370086"/>
                </a:lnTo>
                <a:lnTo>
                  <a:pt x="5148749" y="6274335"/>
                </a:lnTo>
                <a:lnTo>
                  <a:pt x="5117957" y="6274225"/>
                </a:lnTo>
                <a:cubicBezTo>
                  <a:pt x="5115087" y="6214987"/>
                  <a:pt x="5090696" y="6159390"/>
                  <a:pt x="5048425" y="6117141"/>
                </a:cubicBezTo>
                <a:cubicBezTo>
                  <a:pt x="5003505" y="6072244"/>
                  <a:pt x="4943685" y="6047424"/>
                  <a:pt x="4880003" y="6047424"/>
                </a:cubicBezTo>
                <a:close/>
                <a:moveTo>
                  <a:pt x="0" y="0"/>
                </a:moveTo>
                <a:lnTo>
                  <a:pt x="5930220" y="0"/>
                </a:lnTo>
                <a:lnTo>
                  <a:pt x="5930220" y="6594947"/>
                </a:lnTo>
                <a:lnTo>
                  <a:pt x="0" y="6594947"/>
                </a:lnTo>
                <a:close/>
              </a:path>
            </a:pathLst>
          </a:custGeom>
          <a:solidFill>
            <a:schemeClr val="bg2"/>
          </a:solidFill>
        </p:spPr>
        <p:txBody>
          <a:bodyPr wrap="square" anchor="ctr">
            <a:noAutofit/>
          </a:bodyPr>
          <a:lstStyle>
            <a:lvl1pPr marL="0" indent="0" algn="ctr">
              <a:buNone/>
              <a:defRPr sz="16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Tree>
    <p:extLst>
      <p:ext uri="{BB962C8B-B14F-4D97-AF65-F5344CB8AC3E}">
        <p14:creationId xmlns:p14="http://schemas.microsoft.com/office/powerpoint/2010/main" val="106568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hav">
    <p:bg>
      <p:bgPr>
        <a:solidFill>
          <a:schemeClr val="accent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FF647967-7BD6-1B44-BDBD-4596C45D5FC1}"/>
              </a:ext>
            </a:extLst>
          </p:cNvPr>
          <p:cNvSpPr>
            <a:spLocks noGrp="1"/>
          </p:cNvSpPr>
          <p:nvPr>
            <p:ph type="dt" sz="half" idx="10"/>
          </p:nvPr>
        </p:nvSpPr>
        <p:spPr/>
        <p:txBody>
          <a:bodyPr/>
          <a:lstStyle>
            <a:lvl1pPr>
              <a:defRPr>
                <a:solidFill>
                  <a:srgbClr val="A4C9E1"/>
                </a:solidFill>
              </a:defRPr>
            </a:lvl1pPr>
          </a:lstStyle>
          <a:p>
            <a:fld id="{75E5AE82-BE37-D94E-B7CE-3086AAD6D7F4}" type="datetime6">
              <a:rPr lang="sv-SE" smtClean="0"/>
              <a:pPr/>
              <a:t>april 2025</a:t>
            </a:fld>
            <a:endParaRPr lang="sv-SE"/>
          </a:p>
        </p:txBody>
      </p:sp>
      <p:sp>
        <p:nvSpPr>
          <p:cNvPr id="5" name="Platshållare för sidfot 4">
            <a:extLst>
              <a:ext uri="{FF2B5EF4-FFF2-40B4-BE49-F238E27FC236}">
                <a16:creationId xmlns:a16="http://schemas.microsoft.com/office/drawing/2014/main" id="{41FE06E0-6BD9-D046-8AD2-493664F8260E}"/>
              </a:ext>
            </a:extLst>
          </p:cNvPr>
          <p:cNvSpPr>
            <a:spLocks noGrp="1"/>
          </p:cNvSpPr>
          <p:nvPr>
            <p:ph type="ftr" sz="quarter" idx="11"/>
          </p:nvPr>
        </p:nvSpPr>
        <p:spPr/>
        <p:txBody>
          <a:bodyPr/>
          <a:lstStyle>
            <a:lvl1pPr>
              <a:defRPr>
                <a:solidFill>
                  <a:srgbClr val="A4C9E1"/>
                </a:solidFill>
              </a:defRPr>
            </a:lvl1pPr>
          </a:lstStyle>
          <a:p>
            <a:r>
              <a:rPr lang="sv-SE"/>
              <a:t>Namn på presentation</a:t>
            </a:r>
            <a:endParaRPr lang="sv-SE" dirty="0"/>
          </a:p>
        </p:txBody>
      </p:sp>
      <p:sp>
        <p:nvSpPr>
          <p:cNvPr id="6" name="Platshållare för bildnummer 5">
            <a:extLst>
              <a:ext uri="{FF2B5EF4-FFF2-40B4-BE49-F238E27FC236}">
                <a16:creationId xmlns:a16="http://schemas.microsoft.com/office/drawing/2014/main" id="{69B9035B-A0CD-3941-BC48-7F33522D0B58}"/>
              </a:ext>
            </a:extLst>
          </p:cNvPr>
          <p:cNvSpPr>
            <a:spLocks noGrp="1"/>
          </p:cNvSpPr>
          <p:nvPr>
            <p:ph type="sldNum" sz="quarter" idx="12"/>
          </p:nvPr>
        </p:nvSpPr>
        <p:spPr/>
        <p:txBody>
          <a:bodyPr/>
          <a:lstStyle>
            <a:lvl1pPr>
              <a:defRPr>
                <a:solidFill>
                  <a:srgbClr val="A4C9E1"/>
                </a:solidFill>
              </a:defRPr>
            </a:lvl1pPr>
          </a:lstStyle>
          <a:p>
            <a:fld id="{6493D49A-1678-564F-8579-4E4AC7145C5F}" type="slidenum">
              <a:rPr lang="sv-SE" smtClean="0"/>
              <a:pPr/>
              <a:t>‹#›</a:t>
            </a:fld>
            <a:endParaRPr lang="sv-SE"/>
          </a:p>
        </p:txBody>
      </p:sp>
      <p:sp>
        <p:nvSpPr>
          <p:cNvPr id="7" name="Platshållare för text 2">
            <a:extLst>
              <a:ext uri="{FF2B5EF4-FFF2-40B4-BE49-F238E27FC236}">
                <a16:creationId xmlns:a16="http://schemas.microsoft.com/office/drawing/2014/main" id="{E5AA9D66-52A3-4A40-B6B5-77FEB389D96C}"/>
              </a:ext>
            </a:extLst>
          </p:cNvPr>
          <p:cNvSpPr>
            <a:spLocks noGrp="1"/>
          </p:cNvSpPr>
          <p:nvPr>
            <p:ph type="body" idx="13" hasCustomPrompt="1"/>
          </p:nvPr>
        </p:nvSpPr>
        <p:spPr>
          <a:xfrm>
            <a:off x="587375" y="975545"/>
            <a:ext cx="7375910" cy="1544147"/>
          </a:xfrm>
        </p:spPr>
        <p:txBody>
          <a:bodyPr anchor="b">
            <a:noAutofit/>
          </a:bodyPr>
          <a:lstStyle>
            <a:lvl1pPr marL="0" indent="0" algn="l">
              <a:buNone/>
              <a:defRPr sz="11500" b="0">
                <a:solidFill>
                  <a:srgbClr val="A4C9E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Agenda</a:t>
            </a:r>
          </a:p>
        </p:txBody>
      </p:sp>
      <p:sp>
        <p:nvSpPr>
          <p:cNvPr id="10" name="Platshållare för text 9">
            <a:extLst>
              <a:ext uri="{FF2B5EF4-FFF2-40B4-BE49-F238E27FC236}">
                <a16:creationId xmlns:a16="http://schemas.microsoft.com/office/drawing/2014/main" id="{F9AACF00-E85C-EC14-DA56-D997BBC20817}"/>
              </a:ext>
            </a:extLst>
          </p:cNvPr>
          <p:cNvSpPr>
            <a:spLocks noGrp="1"/>
          </p:cNvSpPr>
          <p:nvPr>
            <p:ph type="body" sz="quarter" idx="14"/>
          </p:nvPr>
        </p:nvSpPr>
        <p:spPr>
          <a:xfrm>
            <a:off x="587375" y="2709863"/>
            <a:ext cx="5426075" cy="3563937"/>
          </a:xfrm>
        </p:spPr>
        <p:txBody>
          <a:bodyPr/>
          <a:lstStyle>
            <a:lvl1pPr marL="342900" indent="-342900">
              <a:buClr>
                <a:srgbClr val="A4C9E1"/>
              </a:buClr>
              <a:buFont typeface="+mj-lt"/>
              <a:buAutoNum type="arabicPeriod"/>
              <a:defRPr sz="2400">
                <a:solidFill>
                  <a:schemeClr val="bg1"/>
                </a:solidFill>
              </a:defRPr>
            </a:lvl1pPr>
            <a:lvl2pPr marL="800100" indent="-342900">
              <a:buClr>
                <a:srgbClr val="A4C9E1"/>
              </a:buClr>
              <a:buFont typeface="+mj-lt"/>
              <a:buAutoNum type="arabicPeriod"/>
              <a:defRPr sz="2000">
                <a:solidFill>
                  <a:schemeClr val="bg1"/>
                </a:solidFill>
              </a:defRPr>
            </a:lvl2pPr>
            <a:lvl3pPr marL="1257300" indent="-342900">
              <a:buClr>
                <a:srgbClr val="A4C9E1"/>
              </a:buClr>
              <a:buFont typeface="+mj-lt"/>
              <a:buAutoNum type="arabicPeriod"/>
              <a:defRPr sz="1800">
                <a:solidFill>
                  <a:schemeClr val="bg1"/>
                </a:solidFill>
              </a:defRPr>
            </a:lvl3pPr>
            <a:lvl4pPr marL="1600200" indent="-228600">
              <a:buClr>
                <a:srgbClr val="A4C9E1"/>
              </a:buClr>
              <a:buFont typeface="+mj-lt"/>
              <a:buAutoNum type="arabicPeriod"/>
              <a:defRPr sz="1600">
                <a:solidFill>
                  <a:schemeClr val="bg1"/>
                </a:solidFill>
              </a:defRPr>
            </a:lvl4pPr>
            <a:lvl5pPr marL="2057400" indent="-228600">
              <a:buClr>
                <a:srgbClr val="A4C9E1"/>
              </a:buClr>
              <a:buFont typeface="+mj-lt"/>
              <a:buAutoNum type="arabicPeriod"/>
              <a:defRPr sz="16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 8">
            <a:extLst>
              <a:ext uri="{FF2B5EF4-FFF2-40B4-BE49-F238E27FC236}">
                <a16:creationId xmlns:a16="http://schemas.microsoft.com/office/drawing/2014/main" id="{597DD969-1DFF-3B45-3CEE-1B613B3E7A14}"/>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3661093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8D4A1CF-857D-0652-6879-6403BB48903D}"/>
              </a:ext>
            </a:extLst>
          </p:cNvPr>
          <p:cNvSpPr/>
          <p:nvPr userDrawn="1"/>
        </p:nvSpPr>
        <p:spPr>
          <a:xfrm>
            <a:off x="10705702" y="6118017"/>
            <a:ext cx="1326995" cy="682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E882A666-D4DB-0C42-A2C6-F0080D904918}"/>
              </a:ext>
            </a:extLst>
          </p:cNvPr>
          <p:cNvSpPr>
            <a:spLocks noGrp="1"/>
          </p:cNvSpPr>
          <p:nvPr>
            <p:ph type="dt" sz="half" idx="10"/>
          </p:nvPr>
        </p:nvSpPr>
        <p:spPr/>
        <p:txBody>
          <a:bodyPr/>
          <a:lstStyle/>
          <a:p>
            <a:fld id="{103CFEB5-8986-3B47-B5E3-E8CE9744792C}" type="datetime6">
              <a:rPr lang="sv-SE" smtClean="0"/>
              <a:t>april 2025</a:t>
            </a:fld>
            <a:endParaRPr lang="sv-SE"/>
          </a:p>
        </p:txBody>
      </p:sp>
      <p:sp>
        <p:nvSpPr>
          <p:cNvPr id="4" name="Platshållare för sidfot 3">
            <a:extLst>
              <a:ext uri="{FF2B5EF4-FFF2-40B4-BE49-F238E27FC236}">
                <a16:creationId xmlns:a16="http://schemas.microsoft.com/office/drawing/2014/main" id="{1A6E9D36-8E63-4244-BF50-3D7D89DB067D}"/>
              </a:ext>
            </a:extLst>
          </p:cNvPr>
          <p:cNvSpPr>
            <a:spLocks noGrp="1"/>
          </p:cNvSpPr>
          <p:nvPr>
            <p:ph type="ftr" sz="quarter" idx="11"/>
          </p:nvPr>
        </p:nvSpPr>
        <p:spPr/>
        <p:txBody>
          <a:bodyPr/>
          <a:lstStyle/>
          <a:p>
            <a:r>
              <a:rPr lang="sv-SE"/>
              <a:t>Namn på presentation</a:t>
            </a:r>
          </a:p>
        </p:txBody>
      </p:sp>
      <p:sp>
        <p:nvSpPr>
          <p:cNvPr id="5" name="Platshållare för bildnummer 4">
            <a:extLst>
              <a:ext uri="{FF2B5EF4-FFF2-40B4-BE49-F238E27FC236}">
                <a16:creationId xmlns:a16="http://schemas.microsoft.com/office/drawing/2014/main" id="{D2D01DF2-1C2F-1B42-A362-68F6B3D78B71}"/>
              </a:ext>
            </a:extLst>
          </p:cNvPr>
          <p:cNvSpPr>
            <a:spLocks noGrp="1"/>
          </p:cNvSpPr>
          <p:nvPr>
            <p:ph type="sldNum" sz="quarter" idx="12"/>
          </p:nvPr>
        </p:nvSpPr>
        <p:spPr/>
        <p:txBody>
          <a:bodyPr/>
          <a:lstStyle/>
          <a:p>
            <a:fld id="{6493D49A-1678-564F-8579-4E4AC7145C5F}" type="slidenum">
              <a:rPr lang="sv-SE" smtClean="0"/>
              <a:pPr/>
              <a:t>‹#›</a:t>
            </a:fld>
            <a:endParaRPr lang="sv-SE"/>
          </a:p>
        </p:txBody>
      </p:sp>
      <p:sp>
        <p:nvSpPr>
          <p:cNvPr id="17" name="Platshållare för bild 16">
            <a:extLst>
              <a:ext uri="{FF2B5EF4-FFF2-40B4-BE49-F238E27FC236}">
                <a16:creationId xmlns:a16="http://schemas.microsoft.com/office/drawing/2014/main" id="{03376DFA-2F64-B56A-D1E1-966B5B40CF85}"/>
              </a:ext>
            </a:extLst>
          </p:cNvPr>
          <p:cNvSpPr>
            <a:spLocks noGrp="1"/>
          </p:cNvSpPr>
          <p:nvPr>
            <p:ph type="pic" sz="quarter" idx="14" hasCustomPrompt="1"/>
          </p:nvPr>
        </p:nvSpPr>
        <p:spPr>
          <a:xfrm>
            <a:off x="2" y="2"/>
            <a:ext cx="12191999" cy="6857999"/>
          </a:xfrm>
          <a:custGeom>
            <a:avLst/>
            <a:gdLst>
              <a:gd name="connsiteX0" fmla="*/ 11310710 w 12191999"/>
              <a:gd name="connsiteY0" fmla="*/ 6516062 h 6857999"/>
              <a:gd name="connsiteX1" fmla="*/ 11310820 w 12191999"/>
              <a:gd name="connsiteY1" fmla="*/ 6625711 h 6857999"/>
              <a:gd name="connsiteX2" fmla="*/ 11395804 w 12191999"/>
              <a:gd name="connsiteY2" fmla="*/ 6625711 h 6857999"/>
              <a:gd name="connsiteX3" fmla="*/ 10925635 w 12191999"/>
              <a:gd name="connsiteY3" fmla="*/ 6516062 h 6857999"/>
              <a:gd name="connsiteX4" fmla="*/ 10925746 w 12191999"/>
              <a:gd name="connsiteY4" fmla="*/ 6625712 h 6857999"/>
              <a:gd name="connsiteX5" fmla="*/ 11010729 w 12191999"/>
              <a:gd name="connsiteY5" fmla="*/ 6625712 h 6857999"/>
              <a:gd name="connsiteX6" fmla="*/ 11530011 w 12191999"/>
              <a:gd name="connsiteY6" fmla="*/ 6480100 h 6857999"/>
              <a:gd name="connsiteX7" fmla="*/ 11482994 w 12191999"/>
              <a:gd name="connsiteY7" fmla="*/ 6626042 h 6857999"/>
              <a:gd name="connsiteX8" fmla="*/ 11574931 w 12191999"/>
              <a:gd name="connsiteY8" fmla="*/ 6626042 h 6857999"/>
              <a:gd name="connsiteX9" fmla="*/ 11672055 w 12191999"/>
              <a:gd name="connsiteY9" fmla="*/ 6405971 h 6857999"/>
              <a:gd name="connsiteX10" fmla="*/ 11740152 w 12191999"/>
              <a:gd name="connsiteY10" fmla="*/ 6626153 h 6857999"/>
              <a:gd name="connsiteX11" fmla="*/ 11796550 w 12191999"/>
              <a:gd name="connsiteY11" fmla="*/ 6626153 h 6857999"/>
              <a:gd name="connsiteX12" fmla="*/ 11809463 w 12191999"/>
              <a:gd name="connsiteY12" fmla="*/ 6584786 h 6857999"/>
              <a:gd name="connsiteX13" fmla="*/ 11753727 w 12191999"/>
              <a:gd name="connsiteY13" fmla="*/ 6405971 h 6857999"/>
              <a:gd name="connsiteX14" fmla="*/ 11553851 w 12191999"/>
              <a:gd name="connsiteY14" fmla="*/ 6405971 h 6857999"/>
              <a:gd name="connsiteX15" fmla="*/ 11540717 w 12191999"/>
              <a:gd name="connsiteY15" fmla="*/ 6446566 h 6857999"/>
              <a:gd name="connsiteX16" fmla="*/ 11596011 w 12191999"/>
              <a:gd name="connsiteY16" fmla="*/ 6626153 h 6857999"/>
              <a:gd name="connsiteX17" fmla="*/ 11677684 w 12191999"/>
              <a:gd name="connsiteY17" fmla="*/ 6626153 h 6857999"/>
              <a:gd name="connsiteX18" fmla="*/ 11610139 w 12191999"/>
              <a:gd name="connsiteY18" fmla="*/ 6405971 h 6857999"/>
              <a:gd name="connsiteX19" fmla="*/ 11375938 w 12191999"/>
              <a:gd name="connsiteY19" fmla="*/ 6405971 h 6857999"/>
              <a:gd name="connsiteX20" fmla="*/ 11456727 w 12191999"/>
              <a:gd name="connsiteY20" fmla="*/ 6510546 h 6857999"/>
              <a:gd name="connsiteX21" fmla="*/ 11456727 w 12191999"/>
              <a:gd name="connsiteY21" fmla="*/ 6405971 h 6857999"/>
              <a:gd name="connsiteX22" fmla="*/ 11775139 w 12191999"/>
              <a:gd name="connsiteY22" fmla="*/ 6405861 h 6857999"/>
              <a:gd name="connsiteX23" fmla="*/ 11820280 w 12191999"/>
              <a:gd name="connsiteY23" fmla="*/ 6551803 h 6857999"/>
              <a:gd name="connsiteX24" fmla="*/ 11866965 w 12191999"/>
              <a:gd name="connsiteY24" fmla="*/ 6405861 h 6857999"/>
              <a:gd name="connsiteX25" fmla="*/ 11098472 w 12191999"/>
              <a:gd name="connsiteY25" fmla="*/ 6405861 h 6857999"/>
              <a:gd name="connsiteX26" fmla="*/ 11155753 w 12191999"/>
              <a:gd name="connsiteY26" fmla="*/ 6540110 h 6857999"/>
              <a:gd name="connsiteX27" fmla="*/ 11155753 w 12191999"/>
              <a:gd name="connsiteY27" fmla="*/ 6626043 h 6857999"/>
              <a:gd name="connsiteX28" fmla="*/ 11234225 w 12191999"/>
              <a:gd name="connsiteY28" fmla="*/ 6626043 h 6857999"/>
              <a:gd name="connsiteX29" fmla="*/ 11234225 w 12191999"/>
              <a:gd name="connsiteY29" fmla="*/ 6523012 h 6857999"/>
              <a:gd name="connsiteX30" fmla="*/ 11183897 w 12191999"/>
              <a:gd name="connsiteY30" fmla="*/ 6405861 h 6857999"/>
              <a:gd name="connsiteX31" fmla="*/ 10990863 w 12191999"/>
              <a:gd name="connsiteY31" fmla="*/ 6405861 h 6857999"/>
              <a:gd name="connsiteX32" fmla="*/ 11071652 w 12191999"/>
              <a:gd name="connsiteY32" fmla="*/ 6510436 h 6857999"/>
              <a:gd name="connsiteX33" fmla="*/ 11071652 w 12191999"/>
              <a:gd name="connsiteY33" fmla="*/ 6405861 h 6857999"/>
              <a:gd name="connsiteX34" fmla="*/ 11361369 w 12191999"/>
              <a:gd name="connsiteY34" fmla="*/ 6405750 h 6857999"/>
              <a:gd name="connsiteX35" fmla="*/ 11308613 w 12191999"/>
              <a:gd name="connsiteY35" fmla="*/ 6457266 h 6857999"/>
              <a:gd name="connsiteX36" fmla="*/ 11326603 w 12191999"/>
              <a:gd name="connsiteY36" fmla="*/ 6504258 h 6857999"/>
              <a:gd name="connsiteX37" fmla="*/ 11393155 w 12191999"/>
              <a:gd name="connsiteY37" fmla="*/ 6589640 h 6857999"/>
              <a:gd name="connsiteX38" fmla="*/ 11405075 w 12191999"/>
              <a:gd name="connsiteY38" fmla="*/ 6612474 h 6857999"/>
              <a:gd name="connsiteX39" fmla="*/ 11400550 w 12191999"/>
              <a:gd name="connsiteY39" fmla="*/ 6624939 h 6857999"/>
              <a:gd name="connsiteX40" fmla="*/ 11412028 w 12191999"/>
              <a:gd name="connsiteY40" fmla="*/ 6626153 h 6857999"/>
              <a:gd name="connsiteX41" fmla="*/ 11462687 w 12191999"/>
              <a:gd name="connsiteY41" fmla="*/ 6574968 h 6857999"/>
              <a:gd name="connsiteX42" fmla="*/ 11445028 w 12191999"/>
              <a:gd name="connsiteY42" fmla="*/ 6527975 h 6857999"/>
              <a:gd name="connsiteX43" fmla="*/ 11378255 w 12191999"/>
              <a:gd name="connsiteY43" fmla="*/ 6442263 h 6857999"/>
              <a:gd name="connsiteX44" fmla="*/ 11366998 w 12191999"/>
              <a:gd name="connsiteY44" fmla="*/ 6420642 h 6857999"/>
              <a:gd name="connsiteX45" fmla="*/ 11371412 w 12191999"/>
              <a:gd name="connsiteY45" fmla="*/ 6406963 h 6857999"/>
              <a:gd name="connsiteX46" fmla="*/ 11361369 w 12191999"/>
              <a:gd name="connsiteY46" fmla="*/ 6405750 h 6857999"/>
              <a:gd name="connsiteX47" fmla="*/ 10976184 w 12191999"/>
              <a:gd name="connsiteY47" fmla="*/ 6405640 h 6857999"/>
              <a:gd name="connsiteX48" fmla="*/ 10923428 w 12191999"/>
              <a:gd name="connsiteY48" fmla="*/ 6457156 h 6857999"/>
              <a:gd name="connsiteX49" fmla="*/ 10941418 w 12191999"/>
              <a:gd name="connsiteY49" fmla="*/ 6504148 h 6857999"/>
              <a:gd name="connsiteX50" fmla="*/ 11007970 w 12191999"/>
              <a:gd name="connsiteY50" fmla="*/ 6589529 h 6857999"/>
              <a:gd name="connsiteX51" fmla="*/ 11019890 w 12191999"/>
              <a:gd name="connsiteY51" fmla="*/ 6612364 h 6857999"/>
              <a:gd name="connsiteX52" fmla="*/ 11015365 w 12191999"/>
              <a:gd name="connsiteY52" fmla="*/ 6624829 h 6857999"/>
              <a:gd name="connsiteX53" fmla="*/ 11026843 w 12191999"/>
              <a:gd name="connsiteY53" fmla="*/ 6626043 h 6857999"/>
              <a:gd name="connsiteX54" fmla="*/ 11077502 w 12191999"/>
              <a:gd name="connsiteY54" fmla="*/ 6574858 h 6857999"/>
              <a:gd name="connsiteX55" fmla="*/ 11059843 w 12191999"/>
              <a:gd name="connsiteY55" fmla="*/ 6527865 h 6857999"/>
              <a:gd name="connsiteX56" fmla="*/ 10993070 w 12191999"/>
              <a:gd name="connsiteY56" fmla="*/ 6442153 h 6857999"/>
              <a:gd name="connsiteX57" fmla="*/ 10981813 w 12191999"/>
              <a:gd name="connsiteY57" fmla="*/ 6420532 h 6857999"/>
              <a:gd name="connsiteX58" fmla="*/ 10986227 w 12191999"/>
              <a:gd name="connsiteY58" fmla="*/ 6406853 h 6857999"/>
              <a:gd name="connsiteX59" fmla="*/ 10976184 w 12191999"/>
              <a:gd name="connsiteY59" fmla="*/ 6405640 h 6857999"/>
              <a:gd name="connsiteX60" fmla="*/ 11020000 w 12191999"/>
              <a:gd name="connsiteY60" fmla="*/ 6178950 h 6857999"/>
              <a:gd name="connsiteX61" fmla="*/ 10781715 w 12191999"/>
              <a:gd name="connsiteY61" fmla="*/ 6417113 h 6857999"/>
              <a:gd name="connsiteX62" fmla="*/ 10851468 w 12191999"/>
              <a:gd name="connsiteY62" fmla="*/ 6585448 h 6857999"/>
              <a:gd name="connsiteX63" fmla="*/ 10904665 w 12191999"/>
              <a:gd name="connsiteY63" fmla="*/ 6625271 h 6857999"/>
              <a:gd name="connsiteX64" fmla="*/ 10904665 w 12191999"/>
              <a:gd name="connsiteY64" fmla="*/ 6599017 h 6857999"/>
              <a:gd name="connsiteX65" fmla="*/ 10867471 w 12191999"/>
              <a:gd name="connsiteY65" fmla="*/ 6569453 h 6857999"/>
              <a:gd name="connsiteX66" fmla="*/ 10804340 w 12191999"/>
              <a:gd name="connsiteY66" fmla="*/ 6417113 h 6857999"/>
              <a:gd name="connsiteX67" fmla="*/ 10867471 w 12191999"/>
              <a:gd name="connsiteY67" fmla="*/ 6264772 h 6857999"/>
              <a:gd name="connsiteX68" fmla="*/ 11019890 w 12191999"/>
              <a:gd name="connsiteY68" fmla="*/ 6201674 h 6857999"/>
              <a:gd name="connsiteX69" fmla="*/ 11172308 w 12191999"/>
              <a:gd name="connsiteY69" fmla="*/ 6264772 h 6857999"/>
              <a:gd name="connsiteX70" fmla="*/ 11235107 w 12191999"/>
              <a:gd name="connsiteY70" fmla="*/ 6405861 h 6857999"/>
              <a:gd name="connsiteX71" fmla="*/ 11205970 w 12191999"/>
              <a:gd name="connsiteY71" fmla="*/ 6405861 h 6857999"/>
              <a:gd name="connsiteX72" fmla="*/ 11246917 w 12191999"/>
              <a:gd name="connsiteY72" fmla="*/ 6501612 h 6857999"/>
              <a:gd name="connsiteX73" fmla="*/ 11288746 w 12191999"/>
              <a:gd name="connsiteY73" fmla="*/ 6405861 h 6857999"/>
              <a:gd name="connsiteX74" fmla="*/ 11257954 w 12191999"/>
              <a:gd name="connsiteY74" fmla="*/ 6405751 h 6857999"/>
              <a:gd name="connsiteX75" fmla="*/ 11188422 w 12191999"/>
              <a:gd name="connsiteY75" fmla="*/ 6248667 h 6857999"/>
              <a:gd name="connsiteX76" fmla="*/ 11020000 w 12191999"/>
              <a:gd name="connsiteY76" fmla="*/ 6178950 h 6857999"/>
              <a:gd name="connsiteX77" fmla="*/ 0 w 12191999"/>
              <a:gd name="connsiteY77" fmla="*/ 0 h 6857999"/>
              <a:gd name="connsiteX78" fmla="*/ 12191999 w 12191999"/>
              <a:gd name="connsiteY78" fmla="*/ 0 h 6857999"/>
              <a:gd name="connsiteX79" fmla="*/ 12191999 w 12191999"/>
              <a:gd name="connsiteY79" fmla="*/ 6857999 h 6857999"/>
              <a:gd name="connsiteX80" fmla="*/ 0 w 12191999"/>
              <a:gd name="connsiteY8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191999" h="6857999">
                <a:moveTo>
                  <a:pt x="11310710" y="6516062"/>
                </a:moveTo>
                <a:lnTo>
                  <a:pt x="11310820" y="6625711"/>
                </a:lnTo>
                <a:lnTo>
                  <a:pt x="11395804" y="6625711"/>
                </a:lnTo>
                <a:close/>
                <a:moveTo>
                  <a:pt x="10925635" y="6516062"/>
                </a:moveTo>
                <a:lnTo>
                  <a:pt x="10925746" y="6625712"/>
                </a:lnTo>
                <a:lnTo>
                  <a:pt x="11010729" y="6625712"/>
                </a:lnTo>
                <a:close/>
                <a:moveTo>
                  <a:pt x="11530011" y="6480100"/>
                </a:moveTo>
                <a:lnTo>
                  <a:pt x="11482994" y="6626042"/>
                </a:lnTo>
                <a:lnTo>
                  <a:pt x="11574931" y="6626042"/>
                </a:lnTo>
                <a:close/>
                <a:moveTo>
                  <a:pt x="11672055" y="6405971"/>
                </a:moveTo>
                <a:lnTo>
                  <a:pt x="11740152" y="6626153"/>
                </a:lnTo>
                <a:lnTo>
                  <a:pt x="11796550" y="6626153"/>
                </a:lnTo>
                <a:lnTo>
                  <a:pt x="11809463" y="6584786"/>
                </a:lnTo>
                <a:lnTo>
                  <a:pt x="11753727" y="6405971"/>
                </a:lnTo>
                <a:close/>
                <a:moveTo>
                  <a:pt x="11553851" y="6405971"/>
                </a:moveTo>
                <a:lnTo>
                  <a:pt x="11540717" y="6446566"/>
                </a:lnTo>
                <a:lnTo>
                  <a:pt x="11596011" y="6626153"/>
                </a:lnTo>
                <a:lnTo>
                  <a:pt x="11677684" y="6626153"/>
                </a:lnTo>
                <a:lnTo>
                  <a:pt x="11610139" y="6405971"/>
                </a:lnTo>
                <a:close/>
                <a:moveTo>
                  <a:pt x="11375938" y="6405971"/>
                </a:moveTo>
                <a:lnTo>
                  <a:pt x="11456727" y="6510546"/>
                </a:lnTo>
                <a:lnTo>
                  <a:pt x="11456727" y="6405971"/>
                </a:lnTo>
                <a:close/>
                <a:moveTo>
                  <a:pt x="11775139" y="6405861"/>
                </a:moveTo>
                <a:lnTo>
                  <a:pt x="11820280" y="6551803"/>
                </a:lnTo>
                <a:lnTo>
                  <a:pt x="11866965" y="6405861"/>
                </a:lnTo>
                <a:close/>
                <a:moveTo>
                  <a:pt x="11098472" y="6405861"/>
                </a:moveTo>
                <a:lnTo>
                  <a:pt x="11155753" y="6540110"/>
                </a:lnTo>
                <a:lnTo>
                  <a:pt x="11155753" y="6626043"/>
                </a:lnTo>
                <a:lnTo>
                  <a:pt x="11234225" y="6626043"/>
                </a:lnTo>
                <a:lnTo>
                  <a:pt x="11234225" y="6523012"/>
                </a:lnTo>
                <a:lnTo>
                  <a:pt x="11183897" y="6405861"/>
                </a:lnTo>
                <a:close/>
                <a:moveTo>
                  <a:pt x="10990863" y="6405861"/>
                </a:moveTo>
                <a:lnTo>
                  <a:pt x="11071652" y="6510436"/>
                </a:lnTo>
                <a:lnTo>
                  <a:pt x="11071652" y="6405861"/>
                </a:lnTo>
                <a:close/>
                <a:moveTo>
                  <a:pt x="11361369" y="6405750"/>
                </a:moveTo>
                <a:cubicBezTo>
                  <a:pt x="11330245" y="6405750"/>
                  <a:pt x="11308613" y="6428254"/>
                  <a:pt x="11308613" y="6457266"/>
                </a:cubicBezTo>
                <a:cubicBezTo>
                  <a:pt x="11308613" y="6477122"/>
                  <a:pt x="11315014" y="6489366"/>
                  <a:pt x="11326603" y="6504258"/>
                </a:cubicBezTo>
                <a:lnTo>
                  <a:pt x="11393155" y="6589640"/>
                </a:lnTo>
                <a:cubicBezTo>
                  <a:pt x="11399556" y="6597803"/>
                  <a:pt x="11405075" y="6604201"/>
                  <a:pt x="11405075" y="6612474"/>
                </a:cubicBezTo>
                <a:cubicBezTo>
                  <a:pt x="11405075" y="6616666"/>
                  <a:pt x="11404854" y="6620968"/>
                  <a:pt x="11400550" y="6624939"/>
                </a:cubicBezTo>
                <a:cubicBezTo>
                  <a:pt x="11406951" y="6625822"/>
                  <a:pt x="11408386" y="6626153"/>
                  <a:pt x="11412028" y="6626153"/>
                </a:cubicBezTo>
                <a:cubicBezTo>
                  <a:pt x="11440393" y="6626153"/>
                  <a:pt x="11462687" y="6603980"/>
                  <a:pt x="11462687" y="6574968"/>
                </a:cubicBezTo>
                <a:cubicBezTo>
                  <a:pt x="11462687" y="6555112"/>
                  <a:pt x="11456617" y="6542867"/>
                  <a:pt x="11445028" y="6527975"/>
                </a:cubicBezTo>
                <a:lnTo>
                  <a:pt x="11378255" y="6442263"/>
                </a:lnTo>
                <a:cubicBezTo>
                  <a:pt x="11371854" y="6434100"/>
                  <a:pt x="11366998" y="6427371"/>
                  <a:pt x="11366998" y="6420642"/>
                </a:cubicBezTo>
                <a:cubicBezTo>
                  <a:pt x="11366998" y="6415678"/>
                  <a:pt x="11367218" y="6411486"/>
                  <a:pt x="11371412" y="6406963"/>
                </a:cubicBezTo>
                <a:cubicBezTo>
                  <a:pt x="11367108" y="6406412"/>
                  <a:pt x="11365673" y="6405750"/>
                  <a:pt x="11361369" y="6405750"/>
                </a:cubicBezTo>
                <a:close/>
                <a:moveTo>
                  <a:pt x="10976184" y="6405640"/>
                </a:moveTo>
                <a:cubicBezTo>
                  <a:pt x="10945060" y="6405640"/>
                  <a:pt x="10923428" y="6428144"/>
                  <a:pt x="10923428" y="6457156"/>
                </a:cubicBezTo>
                <a:cubicBezTo>
                  <a:pt x="10923428" y="6477012"/>
                  <a:pt x="10929829" y="6489256"/>
                  <a:pt x="10941418" y="6504148"/>
                </a:cubicBezTo>
                <a:lnTo>
                  <a:pt x="11007970" y="6589529"/>
                </a:lnTo>
                <a:cubicBezTo>
                  <a:pt x="11014371" y="6597693"/>
                  <a:pt x="11019890" y="6604091"/>
                  <a:pt x="11019890" y="6612364"/>
                </a:cubicBezTo>
                <a:cubicBezTo>
                  <a:pt x="11019890" y="6616556"/>
                  <a:pt x="11019669" y="6620858"/>
                  <a:pt x="11015365" y="6624829"/>
                </a:cubicBezTo>
                <a:cubicBezTo>
                  <a:pt x="11021766" y="6625712"/>
                  <a:pt x="11023201" y="6626043"/>
                  <a:pt x="11026843" y="6626043"/>
                </a:cubicBezTo>
                <a:cubicBezTo>
                  <a:pt x="11055208" y="6626043"/>
                  <a:pt x="11077502" y="6603870"/>
                  <a:pt x="11077502" y="6574858"/>
                </a:cubicBezTo>
                <a:cubicBezTo>
                  <a:pt x="11077502" y="6555002"/>
                  <a:pt x="11071432" y="6542757"/>
                  <a:pt x="11059843" y="6527865"/>
                </a:cubicBezTo>
                <a:lnTo>
                  <a:pt x="10993070" y="6442153"/>
                </a:lnTo>
                <a:cubicBezTo>
                  <a:pt x="10986669" y="6433990"/>
                  <a:pt x="10981813" y="6427261"/>
                  <a:pt x="10981813" y="6420532"/>
                </a:cubicBezTo>
                <a:cubicBezTo>
                  <a:pt x="10981813" y="6415678"/>
                  <a:pt x="10982144" y="6411376"/>
                  <a:pt x="10986227" y="6406853"/>
                </a:cubicBezTo>
                <a:cubicBezTo>
                  <a:pt x="10981923" y="6406302"/>
                  <a:pt x="10980488" y="6405640"/>
                  <a:pt x="10976184" y="6405640"/>
                </a:cubicBezTo>
                <a:close/>
                <a:moveTo>
                  <a:pt x="11020000" y="6178950"/>
                </a:moveTo>
                <a:cubicBezTo>
                  <a:pt x="10888551" y="6178950"/>
                  <a:pt x="10781715" y="6285842"/>
                  <a:pt x="10781715" y="6417113"/>
                </a:cubicBezTo>
                <a:cubicBezTo>
                  <a:pt x="10781715" y="6480652"/>
                  <a:pt x="10806437" y="6540441"/>
                  <a:pt x="10851468" y="6585448"/>
                </a:cubicBezTo>
                <a:cubicBezTo>
                  <a:pt x="10867471" y="6601444"/>
                  <a:pt x="10885351" y="6614571"/>
                  <a:pt x="10904665" y="6625271"/>
                </a:cubicBezTo>
                <a:lnTo>
                  <a:pt x="10904665" y="6599017"/>
                </a:lnTo>
                <a:cubicBezTo>
                  <a:pt x="10891421" y="6590523"/>
                  <a:pt x="10878949" y="6580926"/>
                  <a:pt x="10867471" y="6569453"/>
                </a:cubicBezTo>
                <a:cubicBezTo>
                  <a:pt x="10826745" y="6528748"/>
                  <a:pt x="10804340" y="6474696"/>
                  <a:pt x="10804340" y="6417113"/>
                </a:cubicBezTo>
                <a:cubicBezTo>
                  <a:pt x="10804340" y="6359640"/>
                  <a:pt x="10826745" y="6305477"/>
                  <a:pt x="10867471" y="6264772"/>
                </a:cubicBezTo>
                <a:cubicBezTo>
                  <a:pt x="10908197" y="6224067"/>
                  <a:pt x="10962277" y="6201674"/>
                  <a:pt x="11019890" y="6201674"/>
                </a:cubicBezTo>
                <a:cubicBezTo>
                  <a:pt x="11077391" y="6201674"/>
                  <a:pt x="11131582" y="6224067"/>
                  <a:pt x="11172308" y="6264772"/>
                </a:cubicBezTo>
                <a:cubicBezTo>
                  <a:pt x="11210164" y="6302720"/>
                  <a:pt x="11232238" y="6352250"/>
                  <a:pt x="11235107" y="6405861"/>
                </a:cubicBezTo>
                <a:lnTo>
                  <a:pt x="11205970" y="6405861"/>
                </a:lnTo>
                <a:lnTo>
                  <a:pt x="11246917" y="6501612"/>
                </a:lnTo>
                <a:lnTo>
                  <a:pt x="11288746" y="6405861"/>
                </a:lnTo>
                <a:lnTo>
                  <a:pt x="11257954" y="6405751"/>
                </a:lnTo>
                <a:cubicBezTo>
                  <a:pt x="11255084" y="6346513"/>
                  <a:pt x="11230693" y="6290916"/>
                  <a:pt x="11188422" y="6248667"/>
                </a:cubicBezTo>
                <a:cubicBezTo>
                  <a:pt x="11143502" y="6203770"/>
                  <a:pt x="11083682" y="6178950"/>
                  <a:pt x="11020000" y="6178950"/>
                </a:cubicBezTo>
                <a:close/>
                <a:moveTo>
                  <a:pt x="0" y="0"/>
                </a:moveTo>
                <a:lnTo>
                  <a:pt x="12191999" y="0"/>
                </a:lnTo>
                <a:lnTo>
                  <a:pt x="12191999" y="6857999"/>
                </a:lnTo>
                <a:lnTo>
                  <a:pt x="0" y="6857999"/>
                </a:lnTo>
                <a:close/>
              </a:path>
            </a:pathLst>
          </a:custGeom>
          <a:solidFill>
            <a:schemeClr val="bg2"/>
          </a:solidFill>
        </p:spPr>
        <p:txBody>
          <a:bodyPr wrap="square" anchor="ctr">
            <a:noAutofit/>
          </a:bodyPr>
          <a:lstStyle>
            <a:lvl1pPr marL="0" indent="0" algn="ctr">
              <a:buNone/>
              <a:defRPr sz="14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Tree>
    <p:extLst>
      <p:ext uri="{BB962C8B-B14F-4D97-AF65-F5344CB8AC3E}">
        <p14:creationId xmlns:p14="http://schemas.microsoft.com/office/powerpoint/2010/main" val="515246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yra bilder">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8D4A1CF-857D-0652-6879-6403BB48903D}"/>
              </a:ext>
            </a:extLst>
          </p:cNvPr>
          <p:cNvSpPr/>
          <p:nvPr userDrawn="1"/>
        </p:nvSpPr>
        <p:spPr>
          <a:xfrm>
            <a:off x="10705702" y="6157356"/>
            <a:ext cx="1326995" cy="541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 6">
            <a:extLst>
              <a:ext uri="{FF2B5EF4-FFF2-40B4-BE49-F238E27FC236}">
                <a16:creationId xmlns:a16="http://schemas.microsoft.com/office/drawing/2014/main" id="{BD68665A-4A5A-DC40-9575-0948C0B67FF4}"/>
              </a:ext>
            </a:extLst>
          </p:cNvPr>
          <p:cNvSpPr>
            <a:spLocks noGrp="1"/>
          </p:cNvSpPr>
          <p:nvPr>
            <p:ph type="pic" sz="quarter" idx="14" hasCustomPrompt="1"/>
          </p:nvPr>
        </p:nvSpPr>
        <p:spPr>
          <a:xfrm>
            <a:off x="121784" y="131526"/>
            <a:ext cx="5930220" cy="3243045"/>
          </a:xfrm>
          <a:solidFill>
            <a:schemeClr val="bg2"/>
          </a:solidFill>
        </p:spPr>
        <p:txBody>
          <a:bodyPr anchor="ctr">
            <a:normAutofit/>
          </a:bodyPr>
          <a:lstStyle>
            <a:lvl1pPr marL="0" indent="0" algn="ctr">
              <a:buNone/>
              <a:defRPr sz="14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3" name="Platshållare för datum 2">
            <a:extLst>
              <a:ext uri="{FF2B5EF4-FFF2-40B4-BE49-F238E27FC236}">
                <a16:creationId xmlns:a16="http://schemas.microsoft.com/office/drawing/2014/main" id="{E882A666-D4DB-0C42-A2C6-F0080D904918}"/>
              </a:ext>
            </a:extLst>
          </p:cNvPr>
          <p:cNvSpPr>
            <a:spLocks noGrp="1"/>
          </p:cNvSpPr>
          <p:nvPr>
            <p:ph type="dt" sz="half" idx="10"/>
          </p:nvPr>
        </p:nvSpPr>
        <p:spPr/>
        <p:txBody>
          <a:bodyPr/>
          <a:lstStyle/>
          <a:p>
            <a:fld id="{B029A7BB-3565-AA44-9FFA-CD02842CA36D}" type="datetime6">
              <a:rPr lang="sv-SE" smtClean="0"/>
              <a:t>april 2025</a:t>
            </a:fld>
            <a:endParaRPr lang="sv-SE"/>
          </a:p>
        </p:txBody>
      </p:sp>
      <p:sp>
        <p:nvSpPr>
          <p:cNvPr id="4" name="Platshållare för sidfot 3">
            <a:extLst>
              <a:ext uri="{FF2B5EF4-FFF2-40B4-BE49-F238E27FC236}">
                <a16:creationId xmlns:a16="http://schemas.microsoft.com/office/drawing/2014/main" id="{1A6E9D36-8E63-4244-BF50-3D7D89DB067D}"/>
              </a:ext>
            </a:extLst>
          </p:cNvPr>
          <p:cNvSpPr>
            <a:spLocks noGrp="1"/>
          </p:cNvSpPr>
          <p:nvPr>
            <p:ph type="ftr" sz="quarter" idx="11"/>
          </p:nvPr>
        </p:nvSpPr>
        <p:spPr/>
        <p:txBody>
          <a:bodyPr/>
          <a:lstStyle/>
          <a:p>
            <a:r>
              <a:rPr lang="sv-SE"/>
              <a:t>Namn på presentation</a:t>
            </a:r>
          </a:p>
        </p:txBody>
      </p:sp>
      <p:sp>
        <p:nvSpPr>
          <p:cNvPr id="5" name="Platshållare för bildnummer 4">
            <a:extLst>
              <a:ext uri="{FF2B5EF4-FFF2-40B4-BE49-F238E27FC236}">
                <a16:creationId xmlns:a16="http://schemas.microsoft.com/office/drawing/2014/main" id="{D2D01DF2-1C2F-1B42-A362-68F6B3D78B71}"/>
              </a:ext>
            </a:extLst>
          </p:cNvPr>
          <p:cNvSpPr>
            <a:spLocks noGrp="1"/>
          </p:cNvSpPr>
          <p:nvPr>
            <p:ph type="sldNum" sz="quarter" idx="12"/>
          </p:nvPr>
        </p:nvSpPr>
        <p:spPr/>
        <p:txBody>
          <a:bodyPr/>
          <a:lstStyle/>
          <a:p>
            <a:fld id="{6493D49A-1678-564F-8579-4E4AC7145C5F}" type="slidenum">
              <a:rPr lang="sv-SE" smtClean="0"/>
              <a:pPr/>
              <a:t>‹#›</a:t>
            </a:fld>
            <a:endParaRPr lang="sv-SE"/>
          </a:p>
        </p:txBody>
      </p:sp>
      <p:sp>
        <p:nvSpPr>
          <p:cNvPr id="8" name="Platshållare för bild 6">
            <a:extLst>
              <a:ext uri="{FF2B5EF4-FFF2-40B4-BE49-F238E27FC236}">
                <a16:creationId xmlns:a16="http://schemas.microsoft.com/office/drawing/2014/main" id="{BFD05BF7-A9B7-8D40-3E7D-A5AF3E42AA2B}"/>
              </a:ext>
            </a:extLst>
          </p:cNvPr>
          <p:cNvSpPr>
            <a:spLocks noGrp="1"/>
          </p:cNvSpPr>
          <p:nvPr>
            <p:ph type="pic" sz="quarter" idx="16" hasCustomPrompt="1"/>
          </p:nvPr>
        </p:nvSpPr>
        <p:spPr>
          <a:xfrm>
            <a:off x="121784" y="3483429"/>
            <a:ext cx="5930220" cy="3243045"/>
          </a:xfrm>
          <a:solidFill>
            <a:schemeClr val="bg2"/>
          </a:solidFill>
        </p:spPr>
        <p:txBody>
          <a:bodyPr anchor="ctr"/>
          <a:lstStyle>
            <a:lvl1pPr marL="0" indent="0" algn="ctr">
              <a:buNone/>
              <a:defRPr sz="14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11" name="Platshållare för bild 6">
            <a:extLst>
              <a:ext uri="{FF2B5EF4-FFF2-40B4-BE49-F238E27FC236}">
                <a16:creationId xmlns:a16="http://schemas.microsoft.com/office/drawing/2014/main" id="{F1910C77-8B44-9F6F-344B-D06C1FE6082C}"/>
              </a:ext>
            </a:extLst>
          </p:cNvPr>
          <p:cNvSpPr>
            <a:spLocks noGrp="1"/>
          </p:cNvSpPr>
          <p:nvPr>
            <p:ph type="pic" sz="quarter" idx="17" hasCustomPrompt="1"/>
          </p:nvPr>
        </p:nvSpPr>
        <p:spPr>
          <a:xfrm>
            <a:off x="6139996" y="131526"/>
            <a:ext cx="5930220" cy="3243045"/>
          </a:xfrm>
          <a:solidFill>
            <a:schemeClr val="bg2"/>
          </a:solidFill>
        </p:spPr>
        <p:txBody>
          <a:bodyPr anchor="ctr">
            <a:normAutofit/>
          </a:bodyPr>
          <a:lstStyle>
            <a:lvl1pPr marL="0" indent="0" algn="ctr">
              <a:buNone/>
              <a:defRPr sz="14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23" name="Platshållare för bild 22">
            <a:extLst>
              <a:ext uri="{FF2B5EF4-FFF2-40B4-BE49-F238E27FC236}">
                <a16:creationId xmlns:a16="http://schemas.microsoft.com/office/drawing/2014/main" id="{6284F61A-7577-03F0-56C0-B6DDED2B1489}"/>
              </a:ext>
            </a:extLst>
          </p:cNvPr>
          <p:cNvSpPr>
            <a:spLocks noGrp="1"/>
          </p:cNvSpPr>
          <p:nvPr>
            <p:ph type="pic" sz="quarter" idx="18" hasCustomPrompt="1"/>
          </p:nvPr>
        </p:nvSpPr>
        <p:spPr>
          <a:xfrm>
            <a:off x="6139996" y="3483428"/>
            <a:ext cx="5930220" cy="3243045"/>
          </a:xfrm>
          <a:custGeom>
            <a:avLst/>
            <a:gdLst>
              <a:gd name="connsiteX0" fmla="*/ 5170715 w 5930220"/>
              <a:gd name="connsiteY0" fmla="*/ 3032635 h 3243045"/>
              <a:gd name="connsiteX1" fmla="*/ 5170825 w 5930220"/>
              <a:gd name="connsiteY1" fmla="*/ 3142284 h 3243045"/>
              <a:gd name="connsiteX2" fmla="*/ 5255809 w 5930220"/>
              <a:gd name="connsiteY2" fmla="*/ 3142284 h 3243045"/>
              <a:gd name="connsiteX3" fmla="*/ 4785640 w 5930220"/>
              <a:gd name="connsiteY3" fmla="*/ 3032635 h 3243045"/>
              <a:gd name="connsiteX4" fmla="*/ 4785751 w 5930220"/>
              <a:gd name="connsiteY4" fmla="*/ 3142285 h 3243045"/>
              <a:gd name="connsiteX5" fmla="*/ 4870734 w 5930220"/>
              <a:gd name="connsiteY5" fmla="*/ 3142285 h 3243045"/>
              <a:gd name="connsiteX6" fmla="*/ 5390016 w 5930220"/>
              <a:gd name="connsiteY6" fmla="*/ 2996673 h 3243045"/>
              <a:gd name="connsiteX7" fmla="*/ 5342999 w 5930220"/>
              <a:gd name="connsiteY7" fmla="*/ 3142615 h 3243045"/>
              <a:gd name="connsiteX8" fmla="*/ 5434936 w 5930220"/>
              <a:gd name="connsiteY8" fmla="*/ 3142615 h 3243045"/>
              <a:gd name="connsiteX9" fmla="*/ 5532060 w 5930220"/>
              <a:gd name="connsiteY9" fmla="*/ 2922544 h 3243045"/>
              <a:gd name="connsiteX10" fmla="*/ 5600157 w 5930220"/>
              <a:gd name="connsiteY10" fmla="*/ 3142726 h 3243045"/>
              <a:gd name="connsiteX11" fmla="*/ 5656555 w 5930220"/>
              <a:gd name="connsiteY11" fmla="*/ 3142726 h 3243045"/>
              <a:gd name="connsiteX12" fmla="*/ 5669468 w 5930220"/>
              <a:gd name="connsiteY12" fmla="*/ 3101359 h 3243045"/>
              <a:gd name="connsiteX13" fmla="*/ 5613732 w 5930220"/>
              <a:gd name="connsiteY13" fmla="*/ 2922544 h 3243045"/>
              <a:gd name="connsiteX14" fmla="*/ 5413856 w 5930220"/>
              <a:gd name="connsiteY14" fmla="*/ 2922544 h 3243045"/>
              <a:gd name="connsiteX15" fmla="*/ 5400722 w 5930220"/>
              <a:gd name="connsiteY15" fmla="*/ 2963139 h 3243045"/>
              <a:gd name="connsiteX16" fmla="*/ 5456016 w 5930220"/>
              <a:gd name="connsiteY16" fmla="*/ 3142726 h 3243045"/>
              <a:gd name="connsiteX17" fmla="*/ 5537689 w 5930220"/>
              <a:gd name="connsiteY17" fmla="*/ 3142726 h 3243045"/>
              <a:gd name="connsiteX18" fmla="*/ 5470144 w 5930220"/>
              <a:gd name="connsiteY18" fmla="*/ 2922544 h 3243045"/>
              <a:gd name="connsiteX19" fmla="*/ 5235943 w 5930220"/>
              <a:gd name="connsiteY19" fmla="*/ 2922544 h 3243045"/>
              <a:gd name="connsiteX20" fmla="*/ 5316732 w 5930220"/>
              <a:gd name="connsiteY20" fmla="*/ 3027119 h 3243045"/>
              <a:gd name="connsiteX21" fmla="*/ 5316732 w 5930220"/>
              <a:gd name="connsiteY21" fmla="*/ 2922544 h 3243045"/>
              <a:gd name="connsiteX22" fmla="*/ 5635144 w 5930220"/>
              <a:gd name="connsiteY22" fmla="*/ 2922434 h 3243045"/>
              <a:gd name="connsiteX23" fmla="*/ 5680285 w 5930220"/>
              <a:gd name="connsiteY23" fmla="*/ 3068376 h 3243045"/>
              <a:gd name="connsiteX24" fmla="*/ 5726970 w 5930220"/>
              <a:gd name="connsiteY24" fmla="*/ 2922434 h 3243045"/>
              <a:gd name="connsiteX25" fmla="*/ 4958477 w 5930220"/>
              <a:gd name="connsiteY25" fmla="*/ 2922434 h 3243045"/>
              <a:gd name="connsiteX26" fmla="*/ 5015758 w 5930220"/>
              <a:gd name="connsiteY26" fmla="*/ 3056683 h 3243045"/>
              <a:gd name="connsiteX27" fmla="*/ 5015758 w 5930220"/>
              <a:gd name="connsiteY27" fmla="*/ 3142616 h 3243045"/>
              <a:gd name="connsiteX28" fmla="*/ 5094230 w 5930220"/>
              <a:gd name="connsiteY28" fmla="*/ 3142616 h 3243045"/>
              <a:gd name="connsiteX29" fmla="*/ 5094230 w 5930220"/>
              <a:gd name="connsiteY29" fmla="*/ 3039585 h 3243045"/>
              <a:gd name="connsiteX30" fmla="*/ 5043902 w 5930220"/>
              <a:gd name="connsiteY30" fmla="*/ 2922434 h 3243045"/>
              <a:gd name="connsiteX31" fmla="*/ 4850868 w 5930220"/>
              <a:gd name="connsiteY31" fmla="*/ 2922434 h 3243045"/>
              <a:gd name="connsiteX32" fmla="*/ 4931657 w 5930220"/>
              <a:gd name="connsiteY32" fmla="*/ 3027009 h 3243045"/>
              <a:gd name="connsiteX33" fmla="*/ 4931657 w 5930220"/>
              <a:gd name="connsiteY33" fmla="*/ 2922434 h 3243045"/>
              <a:gd name="connsiteX34" fmla="*/ 5221374 w 5930220"/>
              <a:gd name="connsiteY34" fmla="*/ 2922323 h 3243045"/>
              <a:gd name="connsiteX35" fmla="*/ 5168618 w 5930220"/>
              <a:gd name="connsiteY35" fmla="*/ 2973839 h 3243045"/>
              <a:gd name="connsiteX36" fmla="*/ 5186608 w 5930220"/>
              <a:gd name="connsiteY36" fmla="*/ 3020831 h 3243045"/>
              <a:gd name="connsiteX37" fmla="*/ 5253160 w 5930220"/>
              <a:gd name="connsiteY37" fmla="*/ 3106213 h 3243045"/>
              <a:gd name="connsiteX38" fmla="*/ 5265080 w 5930220"/>
              <a:gd name="connsiteY38" fmla="*/ 3129047 h 3243045"/>
              <a:gd name="connsiteX39" fmla="*/ 5260555 w 5930220"/>
              <a:gd name="connsiteY39" fmla="*/ 3141512 h 3243045"/>
              <a:gd name="connsiteX40" fmla="*/ 5272033 w 5930220"/>
              <a:gd name="connsiteY40" fmla="*/ 3142726 h 3243045"/>
              <a:gd name="connsiteX41" fmla="*/ 5322692 w 5930220"/>
              <a:gd name="connsiteY41" fmla="*/ 3091541 h 3243045"/>
              <a:gd name="connsiteX42" fmla="*/ 5305033 w 5930220"/>
              <a:gd name="connsiteY42" fmla="*/ 3044548 h 3243045"/>
              <a:gd name="connsiteX43" fmla="*/ 5238260 w 5930220"/>
              <a:gd name="connsiteY43" fmla="*/ 2958836 h 3243045"/>
              <a:gd name="connsiteX44" fmla="*/ 5227003 w 5930220"/>
              <a:gd name="connsiteY44" fmla="*/ 2937215 h 3243045"/>
              <a:gd name="connsiteX45" fmla="*/ 5231417 w 5930220"/>
              <a:gd name="connsiteY45" fmla="*/ 2923536 h 3243045"/>
              <a:gd name="connsiteX46" fmla="*/ 5221374 w 5930220"/>
              <a:gd name="connsiteY46" fmla="*/ 2922323 h 3243045"/>
              <a:gd name="connsiteX47" fmla="*/ 4836189 w 5930220"/>
              <a:gd name="connsiteY47" fmla="*/ 2922213 h 3243045"/>
              <a:gd name="connsiteX48" fmla="*/ 4783433 w 5930220"/>
              <a:gd name="connsiteY48" fmla="*/ 2973729 h 3243045"/>
              <a:gd name="connsiteX49" fmla="*/ 4801423 w 5930220"/>
              <a:gd name="connsiteY49" fmla="*/ 3020721 h 3243045"/>
              <a:gd name="connsiteX50" fmla="*/ 4867975 w 5930220"/>
              <a:gd name="connsiteY50" fmla="*/ 3106102 h 3243045"/>
              <a:gd name="connsiteX51" fmla="*/ 4879895 w 5930220"/>
              <a:gd name="connsiteY51" fmla="*/ 3128937 h 3243045"/>
              <a:gd name="connsiteX52" fmla="*/ 4875370 w 5930220"/>
              <a:gd name="connsiteY52" fmla="*/ 3141402 h 3243045"/>
              <a:gd name="connsiteX53" fmla="*/ 4886848 w 5930220"/>
              <a:gd name="connsiteY53" fmla="*/ 3142616 h 3243045"/>
              <a:gd name="connsiteX54" fmla="*/ 4937507 w 5930220"/>
              <a:gd name="connsiteY54" fmla="*/ 3091431 h 3243045"/>
              <a:gd name="connsiteX55" fmla="*/ 4919848 w 5930220"/>
              <a:gd name="connsiteY55" fmla="*/ 3044438 h 3243045"/>
              <a:gd name="connsiteX56" fmla="*/ 4853075 w 5930220"/>
              <a:gd name="connsiteY56" fmla="*/ 2958726 h 3243045"/>
              <a:gd name="connsiteX57" fmla="*/ 4841818 w 5930220"/>
              <a:gd name="connsiteY57" fmla="*/ 2937105 h 3243045"/>
              <a:gd name="connsiteX58" fmla="*/ 4846232 w 5930220"/>
              <a:gd name="connsiteY58" fmla="*/ 2923426 h 3243045"/>
              <a:gd name="connsiteX59" fmla="*/ 4836189 w 5930220"/>
              <a:gd name="connsiteY59" fmla="*/ 2922213 h 3243045"/>
              <a:gd name="connsiteX60" fmla="*/ 4880005 w 5930220"/>
              <a:gd name="connsiteY60" fmla="*/ 2695523 h 3243045"/>
              <a:gd name="connsiteX61" fmla="*/ 4641720 w 5930220"/>
              <a:gd name="connsiteY61" fmla="*/ 2933686 h 3243045"/>
              <a:gd name="connsiteX62" fmla="*/ 4711473 w 5930220"/>
              <a:gd name="connsiteY62" fmla="*/ 3102021 h 3243045"/>
              <a:gd name="connsiteX63" fmla="*/ 4764670 w 5930220"/>
              <a:gd name="connsiteY63" fmla="*/ 3141844 h 3243045"/>
              <a:gd name="connsiteX64" fmla="*/ 4764670 w 5930220"/>
              <a:gd name="connsiteY64" fmla="*/ 3115590 h 3243045"/>
              <a:gd name="connsiteX65" fmla="*/ 4727476 w 5930220"/>
              <a:gd name="connsiteY65" fmla="*/ 3086026 h 3243045"/>
              <a:gd name="connsiteX66" fmla="*/ 4664345 w 5930220"/>
              <a:gd name="connsiteY66" fmla="*/ 2933686 h 3243045"/>
              <a:gd name="connsiteX67" fmla="*/ 4727476 w 5930220"/>
              <a:gd name="connsiteY67" fmla="*/ 2781345 h 3243045"/>
              <a:gd name="connsiteX68" fmla="*/ 4879895 w 5930220"/>
              <a:gd name="connsiteY68" fmla="*/ 2718247 h 3243045"/>
              <a:gd name="connsiteX69" fmla="*/ 5032313 w 5930220"/>
              <a:gd name="connsiteY69" fmla="*/ 2781345 h 3243045"/>
              <a:gd name="connsiteX70" fmla="*/ 5095112 w 5930220"/>
              <a:gd name="connsiteY70" fmla="*/ 2922434 h 3243045"/>
              <a:gd name="connsiteX71" fmla="*/ 5065975 w 5930220"/>
              <a:gd name="connsiteY71" fmla="*/ 2922434 h 3243045"/>
              <a:gd name="connsiteX72" fmla="*/ 5106922 w 5930220"/>
              <a:gd name="connsiteY72" fmla="*/ 3018185 h 3243045"/>
              <a:gd name="connsiteX73" fmla="*/ 5148751 w 5930220"/>
              <a:gd name="connsiteY73" fmla="*/ 2922434 h 3243045"/>
              <a:gd name="connsiteX74" fmla="*/ 5117959 w 5930220"/>
              <a:gd name="connsiteY74" fmla="*/ 2922324 h 3243045"/>
              <a:gd name="connsiteX75" fmla="*/ 5048427 w 5930220"/>
              <a:gd name="connsiteY75" fmla="*/ 2765240 h 3243045"/>
              <a:gd name="connsiteX76" fmla="*/ 4880005 w 5930220"/>
              <a:gd name="connsiteY76" fmla="*/ 2695523 h 3243045"/>
              <a:gd name="connsiteX77" fmla="*/ 0 w 5930220"/>
              <a:gd name="connsiteY77" fmla="*/ 0 h 3243045"/>
              <a:gd name="connsiteX78" fmla="*/ 5930220 w 5930220"/>
              <a:gd name="connsiteY78" fmla="*/ 0 h 3243045"/>
              <a:gd name="connsiteX79" fmla="*/ 5930220 w 5930220"/>
              <a:gd name="connsiteY79" fmla="*/ 3243045 h 3243045"/>
              <a:gd name="connsiteX80" fmla="*/ 0 w 5930220"/>
              <a:gd name="connsiteY80" fmla="*/ 3243045 h 324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30220" h="3243045">
                <a:moveTo>
                  <a:pt x="5170715" y="3032635"/>
                </a:moveTo>
                <a:lnTo>
                  <a:pt x="5170825" y="3142284"/>
                </a:lnTo>
                <a:lnTo>
                  <a:pt x="5255809" y="3142284"/>
                </a:lnTo>
                <a:close/>
                <a:moveTo>
                  <a:pt x="4785640" y="3032635"/>
                </a:moveTo>
                <a:lnTo>
                  <a:pt x="4785751" y="3142285"/>
                </a:lnTo>
                <a:lnTo>
                  <a:pt x="4870734" y="3142285"/>
                </a:lnTo>
                <a:close/>
                <a:moveTo>
                  <a:pt x="5390016" y="2996673"/>
                </a:moveTo>
                <a:lnTo>
                  <a:pt x="5342999" y="3142615"/>
                </a:lnTo>
                <a:lnTo>
                  <a:pt x="5434936" y="3142615"/>
                </a:lnTo>
                <a:close/>
                <a:moveTo>
                  <a:pt x="5532060" y="2922544"/>
                </a:moveTo>
                <a:lnTo>
                  <a:pt x="5600157" y="3142726"/>
                </a:lnTo>
                <a:lnTo>
                  <a:pt x="5656555" y="3142726"/>
                </a:lnTo>
                <a:lnTo>
                  <a:pt x="5669468" y="3101359"/>
                </a:lnTo>
                <a:lnTo>
                  <a:pt x="5613732" y="2922544"/>
                </a:lnTo>
                <a:close/>
                <a:moveTo>
                  <a:pt x="5413856" y="2922544"/>
                </a:moveTo>
                <a:lnTo>
                  <a:pt x="5400722" y="2963139"/>
                </a:lnTo>
                <a:lnTo>
                  <a:pt x="5456016" y="3142726"/>
                </a:lnTo>
                <a:lnTo>
                  <a:pt x="5537689" y="3142726"/>
                </a:lnTo>
                <a:lnTo>
                  <a:pt x="5470144" y="2922544"/>
                </a:lnTo>
                <a:close/>
                <a:moveTo>
                  <a:pt x="5235943" y="2922544"/>
                </a:moveTo>
                <a:lnTo>
                  <a:pt x="5316732" y="3027119"/>
                </a:lnTo>
                <a:lnTo>
                  <a:pt x="5316732" y="2922544"/>
                </a:lnTo>
                <a:close/>
                <a:moveTo>
                  <a:pt x="5635144" y="2922434"/>
                </a:moveTo>
                <a:lnTo>
                  <a:pt x="5680285" y="3068376"/>
                </a:lnTo>
                <a:lnTo>
                  <a:pt x="5726970" y="2922434"/>
                </a:lnTo>
                <a:close/>
                <a:moveTo>
                  <a:pt x="4958477" y="2922434"/>
                </a:moveTo>
                <a:lnTo>
                  <a:pt x="5015758" y="3056683"/>
                </a:lnTo>
                <a:lnTo>
                  <a:pt x="5015758" y="3142616"/>
                </a:lnTo>
                <a:lnTo>
                  <a:pt x="5094230" y="3142616"/>
                </a:lnTo>
                <a:lnTo>
                  <a:pt x="5094230" y="3039585"/>
                </a:lnTo>
                <a:lnTo>
                  <a:pt x="5043902" y="2922434"/>
                </a:lnTo>
                <a:close/>
                <a:moveTo>
                  <a:pt x="4850868" y="2922434"/>
                </a:moveTo>
                <a:lnTo>
                  <a:pt x="4931657" y="3027009"/>
                </a:lnTo>
                <a:lnTo>
                  <a:pt x="4931657" y="2922434"/>
                </a:lnTo>
                <a:close/>
                <a:moveTo>
                  <a:pt x="5221374" y="2922323"/>
                </a:moveTo>
                <a:cubicBezTo>
                  <a:pt x="5190250" y="2922323"/>
                  <a:pt x="5168618" y="2944827"/>
                  <a:pt x="5168618" y="2973839"/>
                </a:cubicBezTo>
                <a:cubicBezTo>
                  <a:pt x="5168618" y="2993695"/>
                  <a:pt x="5175019" y="3005939"/>
                  <a:pt x="5186608" y="3020831"/>
                </a:cubicBezTo>
                <a:lnTo>
                  <a:pt x="5253160" y="3106213"/>
                </a:lnTo>
                <a:cubicBezTo>
                  <a:pt x="5259561" y="3114376"/>
                  <a:pt x="5265080" y="3120774"/>
                  <a:pt x="5265080" y="3129047"/>
                </a:cubicBezTo>
                <a:cubicBezTo>
                  <a:pt x="5265080" y="3133239"/>
                  <a:pt x="5264859" y="3137541"/>
                  <a:pt x="5260555" y="3141512"/>
                </a:cubicBezTo>
                <a:cubicBezTo>
                  <a:pt x="5266956" y="3142395"/>
                  <a:pt x="5268391" y="3142726"/>
                  <a:pt x="5272033" y="3142726"/>
                </a:cubicBezTo>
                <a:cubicBezTo>
                  <a:pt x="5300398" y="3142726"/>
                  <a:pt x="5322692" y="3120553"/>
                  <a:pt x="5322692" y="3091541"/>
                </a:cubicBezTo>
                <a:cubicBezTo>
                  <a:pt x="5322692" y="3071685"/>
                  <a:pt x="5316622" y="3059440"/>
                  <a:pt x="5305033" y="3044548"/>
                </a:cubicBezTo>
                <a:lnTo>
                  <a:pt x="5238260" y="2958836"/>
                </a:lnTo>
                <a:cubicBezTo>
                  <a:pt x="5231859" y="2950673"/>
                  <a:pt x="5227003" y="2943944"/>
                  <a:pt x="5227003" y="2937215"/>
                </a:cubicBezTo>
                <a:cubicBezTo>
                  <a:pt x="5227003" y="2932251"/>
                  <a:pt x="5227223" y="2928059"/>
                  <a:pt x="5231417" y="2923536"/>
                </a:cubicBezTo>
                <a:cubicBezTo>
                  <a:pt x="5227113" y="2922985"/>
                  <a:pt x="5225678" y="2922323"/>
                  <a:pt x="5221374" y="2922323"/>
                </a:cubicBezTo>
                <a:close/>
                <a:moveTo>
                  <a:pt x="4836189" y="2922213"/>
                </a:moveTo>
                <a:cubicBezTo>
                  <a:pt x="4805065" y="2922213"/>
                  <a:pt x="4783433" y="2944717"/>
                  <a:pt x="4783433" y="2973729"/>
                </a:cubicBezTo>
                <a:cubicBezTo>
                  <a:pt x="4783433" y="2993585"/>
                  <a:pt x="4789834" y="3005829"/>
                  <a:pt x="4801423" y="3020721"/>
                </a:cubicBezTo>
                <a:lnTo>
                  <a:pt x="4867975" y="3106102"/>
                </a:lnTo>
                <a:cubicBezTo>
                  <a:pt x="4874376" y="3114266"/>
                  <a:pt x="4879895" y="3120664"/>
                  <a:pt x="4879895" y="3128937"/>
                </a:cubicBezTo>
                <a:cubicBezTo>
                  <a:pt x="4879895" y="3133129"/>
                  <a:pt x="4879674" y="3137431"/>
                  <a:pt x="4875370" y="3141402"/>
                </a:cubicBezTo>
                <a:cubicBezTo>
                  <a:pt x="4881771" y="3142285"/>
                  <a:pt x="4883206" y="3142616"/>
                  <a:pt x="4886848" y="3142616"/>
                </a:cubicBezTo>
                <a:cubicBezTo>
                  <a:pt x="4915213" y="3142616"/>
                  <a:pt x="4937507" y="3120443"/>
                  <a:pt x="4937507" y="3091431"/>
                </a:cubicBezTo>
                <a:cubicBezTo>
                  <a:pt x="4937507" y="3071575"/>
                  <a:pt x="4931437" y="3059330"/>
                  <a:pt x="4919848" y="3044438"/>
                </a:cubicBezTo>
                <a:lnTo>
                  <a:pt x="4853075" y="2958726"/>
                </a:lnTo>
                <a:cubicBezTo>
                  <a:pt x="4846674" y="2950563"/>
                  <a:pt x="4841818" y="2943834"/>
                  <a:pt x="4841818" y="2937105"/>
                </a:cubicBezTo>
                <a:cubicBezTo>
                  <a:pt x="4841818" y="2932251"/>
                  <a:pt x="4842149" y="2927949"/>
                  <a:pt x="4846232" y="2923426"/>
                </a:cubicBezTo>
                <a:cubicBezTo>
                  <a:pt x="4841928" y="2922875"/>
                  <a:pt x="4840493" y="2922213"/>
                  <a:pt x="4836189" y="2922213"/>
                </a:cubicBezTo>
                <a:close/>
                <a:moveTo>
                  <a:pt x="4880005" y="2695523"/>
                </a:moveTo>
                <a:cubicBezTo>
                  <a:pt x="4748556" y="2695523"/>
                  <a:pt x="4641720" y="2802415"/>
                  <a:pt x="4641720" y="2933686"/>
                </a:cubicBezTo>
                <a:cubicBezTo>
                  <a:pt x="4641720" y="2997225"/>
                  <a:pt x="4666442" y="3057014"/>
                  <a:pt x="4711473" y="3102021"/>
                </a:cubicBezTo>
                <a:cubicBezTo>
                  <a:pt x="4727476" y="3118017"/>
                  <a:pt x="4745356" y="3131144"/>
                  <a:pt x="4764670" y="3141844"/>
                </a:cubicBezTo>
                <a:lnTo>
                  <a:pt x="4764670" y="3115590"/>
                </a:lnTo>
                <a:cubicBezTo>
                  <a:pt x="4751426" y="3107096"/>
                  <a:pt x="4738954" y="3097499"/>
                  <a:pt x="4727476" y="3086026"/>
                </a:cubicBezTo>
                <a:cubicBezTo>
                  <a:pt x="4686750" y="3045321"/>
                  <a:pt x="4664345" y="2991269"/>
                  <a:pt x="4664345" y="2933686"/>
                </a:cubicBezTo>
                <a:cubicBezTo>
                  <a:pt x="4664345" y="2876213"/>
                  <a:pt x="4686750" y="2822050"/>
                  <a:pt x="4727476" y="2781345"/>
                </a:cubicBezTo>
                <a:cubicBezTo>
                  <a:pt x="4768202" y="2740640"/>
                  <a:pt x="4822282" y="2718247"/>
                  <a:pt x="4879895" y="2718247"/>
                </a:cubicBezTo>
                <a:cubicBezTo>
                  <a:pt x="4937396" y="2718247"/>
                  <a:pt x="4991587" y="2740640"/>
                  <a:pt x="5032313" y="2781345"/>
                </a:cubicBezTo>
                <a:cubicBezTo>
                  <a:pt x="5070169" y="2819293"/>
                  <a:pt x="5092243" y="2868823"/>
                  <a:pt x="5095112" y="2922434"/>
                </a:cubicBezTo>
                <a:lnTo>
                  <a:pt x="5065975" y="2922434"/>
                </a:lnTo>
                <a:lnTo>
                  <a:pt x="5106922" y="3018185"/>
                </a:lnTo>
                <a:lnTo>
                  <a:pt x="5148751" y="2922434"/>
                </a:lnTo>
                <a:lnTo>
                  <a:pt x="5117959" y="2922324"/>
                </a:lnTo>
                <a:cubicBezTo>
                  <a:pt x="5115089" y="2863086"/>
                  <a:pt x="5090698" y="2807489"/>
                  <a:pt x="5048427" y="2765240"/>
                </a:cubicBezTo>
                <a:cubicBezTo>
                  <a:pt x="5003507" y="2720343"/>
                  <a:pt x="4943687" y="2695523"/>
                  <a:pt x="4880005" y="2695523"/>
                </a:cubicBezTo>
                <a:close/>
                <a:moveTo>
                  <a:pt x="0" y="0"/>
                </a:moveTo>
                <a:lnTo>
                  <a:pt x="5930220" y="0"/>
                </a:lnTo>
                <a:lnTo>
                  <a:pt x="5930220" y="3243045"/>
                </a:lnTo>
                <a:lnTo>
                  <a:pt x="0" y="3243045"/>
                </a:lnTo>
                <a:close/>
              </a:path>
            </a:pathLst>
          </a:custGeom>
          <a:solidFill>
            <a:schemeClr val="bg2"/>
          </a:solidFill>
        </p:spPr>
        <p:txBody>
          <a:bodyPr wrap="square" anchor="ctr">
            <a:noAutofit/>
          </a:bodyPr>
          <a:lstStyle>
            <a:lvl1pPr marL="0" indent="0" algn="ctr">
              <a:buNone/>
              <a:defRPr sz="1400"/>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Tree>
    <p:extLst>
      <p:ext uri="{BB962C8B-B14F-4D97-AF65-F5344CB8AC3E}">
        <p14:creationId xmlns:p14="http://schemas.microsoft.com/office/powerpoint/2010/main" val="1460279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9D73A1C-5E1F-774E-A450-44EE665EA90C}"/>
              </a:ext>
            </a:extLst>
          </p:cNvPr>
          <p:cNvSpPr>
            <a:spLocks noGrp="1"/>
          </p:cNvSpPr>
          <p:nvPr>
            <p:ph type="dt" sz="half" idx="10"/>
          </p:nvPr>
        </p:nvSpPr>
        <p:spPr/>
        <p:txBody>
          <a:bodyPr/>
          <a:lstStyle/>
          <a:p>
            <a:fld id="{72EAB62E-B1FE-BA48-88D3-D9AF1D433934}" type="datetime6">
              <a:rPr lang="sv-SE" smtClean="0"/>
              <a:t>april 2025</a:t>
            </a:fld>
            <a:endParaRPr lang="sv-SE"/>
          </a:p>
        </p:txBody>
      </p:sp>
      <p:sp>
        <p:nvSpPr>
          <p:cNvPr id="3" name="Platshållare för sidfot 2">
            <a:extLst>
              <a:ext uri="{FF2B5EF4-FFF2-40B4-BE49-F238E27FC236}">
                <a16:creationId xmlns:a16="http://schemas.microsoft.com/office/drawing/2014/main" id="{BD2F3581-7906-8244-826A-1F86FDFB8C63}"/>
              </a:ext>
            </a:extLst>
          </p:cNvPr>
          <p:cNvSpPr>
            <a:spLocks noGrp="1"/>
          </p:cNvSpPr>
          <p:nvPr>
            <p:ph type="ftr" sz="quarter" idx="11"/>
          </p:nvPr>
        </p:nvSpPr>
        <p:spPr/>
        <p:txBody>
          <a:bodyPr/>
          <a:lstStyle/>
          <a:p>
            <a:r>
              <a:rPr lang="sv-SE"/>
              <a:t>Namn på presentation</a:t>
            </a:r>
          </a:p>
        </p:txBody>
      </p:sp>
      <p:sp>
        <p:nvSpPr>
          <p:cNvPr id="4" name="Platshållare för bildnummer 3">
            <a:extLst>
              <a:ext uri="{FF2B5EF4-FFF2-40B4-BE49-F238E27FC236}">
                <a16:creationId xmlns:a16="http://schemas.microsoft.com/office/drawing/2014/main" id="{8A3CE6CD-C7D7-0A43-B4E8-E0655051FD82}"/>
              </a:ext>
            </a:extLst>
          </p:cNvPr>
          <p:cNvSpPr>
            <a:spLocks noGrp="1"/>
          </p:cNvSpPr>
          <p:nvPr>
            <p:ph type="sldNum" sz="quarter" idx="12"/>
          </p:nvPr>
        </p:nvSpPr>
        <p:spPr/>
        <p:txBody>
          <a:bodyPr/>
          <a:lstStyle/>
          <a:p>
            <a:fld id="{6493D49A-1678-564F-8579-4E4AC7145C5F}" type="slidenum">
              <a:rPr lang="sv-SE" smtClean="0"/>
              <a:t>‹#›</a:t>
            </a:fld>
            <a:endParaRPr lang="sv-SE"/>
          </a:p>
        </p:txBody>
      </p:sp>
    </p:spTree>
    <p:extLst>
      <p:ext uri="{BB962C8B-B14F-4D97-AF65-F5344CB8AC3E}">
        <p14:creationId xmlns:p14="http://schemas.microsoft.com/office/powerpoint/2010/main" val="1930215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ilm">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DA030539-5D6D-AF83-9C1F-47C380036B8E}"/>
              </a:ext>
            </a:extLst>
          </p:cNvPr>
          <p:cNvSpPr>
            <a:spLocks noGrp="1"/>
          </p:cNvSpPr>
          <p:nvPr>
            <p:ph type="dt" sz="half" idx="10"/>
          </p:nvPr>
        </p:nvSpPr>
        <p:spPr/>
        <p:txBody>
          <a:bodyPr/>
          <a:lstStyle/>
          <a:p>
            <a:fld id="{8453D47F-6B1D-B349-806A-E7A07100DF58}" type="datetime6">
              <a:rPr lang="sv-SE" smtClean="0"/>
              <a:t>april 2025</a:t>
            </a:fld>
            <a:endParaRPr lang="sv-SE" dirty="0"/>
          </a:p>
        </p:txBody>
      </p:sp>
      <p:sp>
        <p:nvSpPr>
          <p:cNvPr id="7" name="Platshållare för sidfot 6">
            <a:extLst>
              <a:ext uri="{FF2B5EF4-FFF2-40B4-BE49-F238E27FC236}">
                <a16:creationId xmlns:a16="http://schemas.microsoft.com/office/drawing/2014/main" id="{865E84F6-6936-349C-80C9-D5A486AEF5D6}"/>
              </a:ext>
            </a:extLst>
          </p:cNvPr>
          <p:cNvSpPr>
            <a:spLocks noGrp="1"/>
          </p:cNvSpPr>
          <p:nvPr>
            <p:ph type="ftr" sz="quarter" idx="11"/>
          </p:nvPr>
        </p:nvSpPr>
        <p:spPr/>
        <p:txBody>
          <a:bodyPr/>
          <a:lstStyle/>
          <a:p>
            <a:r>
              <a:rPr lang="sv-SE"/>
              <a:t>Namn på presentation</a:t>
            </a:r>
            <a:endParaRPr lang="sv-SE" dirty="0"/>
          </a:p>
        </p:txBody>
      </p:sp>
      <p:sp>
        <p:nvSpPr>
          <p:cNvPr id="8" name="Platshållare för bildnummer 7">
            <a:extLst>
              <a:ext uri="{FF2B5EF4-FFF2-40B4-BE49-F238E27FC236}">
                <a16:creationId xmlns:a16="http://schemas.microsoft.com/office/drawing/2014/main" id="{314B2B59-CD93-AEBB-D9D9-E594A0A881F8}"/>
              </a:ext>
            </a:extLst>
          </p:cNvPr>
          <p:cNvSpPr>
            <a:spLocks noGrp="1"/>
          </p:cNvSpPr>
          <p:nvPr>
            <p:ph type="sldNum" sz="quarter" idx="12"/>
          </p:nvPr>
        </p:nvSpPr>
        <p:spPr/>
        <p:txBody>
          <a:bodyPr/>
          <a:lstStyle/>
          <a:p>
            <a:fld id="{6493D49A-1678-564F-8579-4E4AC7145C5F}" type="slidenum">
              <a:rPr lang="sv-SE" smtClean="0"/>
              <a:pPr/>
              <a:t>‹#›</a:t>
            </a:fld>
            <a:endParaRPr lang="sv-SE" dirty="0"/>
          </a:p>
        </p:txBody>
      </p:sp>
      <p:sp>
        <p:nvSpPr>
          <p:cNvPr id="3" name="Platshållare för media 2">
            <a:extLst>
              <a:ext uri="{FF2B5EF4-FFF2-40B4-BE49-F238E27FC236}">
                <a16:creationId xmlns:a16="http://schemas.microsoft.com/office/drawing/2014/main" id="{3A029143-89DF-8730-C0C4-54DA79FE82BF}"/>
              </a:ext>
            </a:extLst>
          </p:cNvPr>
          <p:cNvSpPr>
            <a:spLocks noGrp="1"/>
          </p:cNvSpPr>
          <p:nvPr>
            <p:ph type="media" sz="quarter" idx="13" hasCustomPrompt="1"/>
          </p:nvPr>
        </p:nvSpPr>
        <p:spPr>
          <a:xfrm>
            <a:off x="0" y="0"/>
            <a:ext cx="12192000" cy="6858000"/>
          </a:xfrm>
        </p:spPr>
        <p:txBody>
          <a:bodyPr anchor="ctr"/>
          <a:lstStyle>
            <a:lvl1pPr marL="0" marR="0" indent="0" algn="ctr" defTabSz="914400" rtl="0" eaLnBrk="1" fontAlgn="auto" latinLnBrk="0" hangingPunct="1">
              <a:lnSpc>
                <a:spcPct val="90000"/>
              </a:lnSpc>
              <a:spcBef>
                <a:spcPts val="1600"/>
              </a:spcBef>
              <a:spcAft>
                <a:spcPts val="0"/>
              </a:spcAft>
              <a:buClr>
                <a:schemeClr val="accent2"/>
              </a:buClr>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600"/>
              </a:spcBef>
              <a:spcAft>
                <a:spcPts val="0"/>
              </a:spcAft>
              <a:buClr>
                <a:schemeClr val="accent2"/>
              </a:buClr>
              <a:buSzTx/>
              <a:buFont typeface="Arial" panose="020B0604020202020204" pitchFamily="34" charset="0"/>
              <a:buNone/>
              <a:tabLst/>
              <a:defRPr/>
            </a:pPr>
            <a:r>
              <a:rPr lang="sv-SE" dirty="0"/>
              <a:t>Klicka på ikonen eller dra och släpp för att infoga media </a:t>
            </a:r>
          </a:p>
          <a:p>
            <a:endParaRPr lang="sv-SE" dirty="0"/>
          </a:p>
        </p:txBody>
      </p:sp>
    </p:spTree>
    <p:extLst>
      <p:ext uri="{BB962C8B-B14F-4D97-AF65-F5344CB8AC3E}">
        <p14:creationId xmlns:p14="http://schemas.microsoft.com/office/powerpoint/2010/main" val="921516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typ">
    <p:bg>
      <p:bgPr>
        <a:solidFill>
          <a:schemeClr val="bg1"/>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44CAD08-0371-4D4A-A51D-47E91DBE052D}"/>
              </a:ext>
            </a:extLst>
          </p:cNvPr>
          <p:cNvSpPr>
            <a:spLocks noGrp="1"/>
          </p:cNvSpPr>
          <p:nvPr>
            <p:ph type="dt" sz="half" idx="10"/>
          </p:nvPr>
        </p:nvSpPr>
        <p:spPr/>
        <p:txBody>
          <a:bodyPr/>
          <a:lstStyle>
            <a:lvl1pPr>
              <a:defRPr>
                <a:solidFill>
                  <a:schemeClr val="bg1"/>
                </a:solidFill>
              </a:defRPr>
            </a:lvl1pPr>
          </a:lstStyle>
          <a:p>
            <a:fld id="{484FEF32-7569-7149-A7E7-9C47CF289412}" type="datetime6">
              <a:rPr lang="sv-SE" smtClean="0"/>
              <a:pPr/>
              <a:t>april 2025</a:t>
            </a:fld>
            <a:endParaRPr lang="sv-SE"/>
          </a:p>
        </p:txBody>
      </p:sp>
      <p:sp>
        <p:nvSpPr>
          <p:cNvPr id="4" name="Platshållare för sidfot 3">
            <a:extLst>
              <a:ext uri="{FF2B5EF4-FFF2-40B4-BE49-F238E27FC236}">
                <a16:creationId xmlns:a16="http://schemas.microsoft.com/office/drawing/2014/main" id="{4DF0460C-9E14-3F46-9E51-86B1C0985E0E}"/>
              </a:ext>
            </a:extLst>
          </p:cNvPr>
          <p:cNvSpPr>
            <a:spLocks noGrp="1"/>
          </p:cNvSpPr>
          <p:nvPr>
            <p:ph type="ftr" sz="quarter" idx="11"/>
          </p:nvPr>
        </p:nvSpPr>
        <p:spPr/>
        <p:txBody>
          <a:bodyPr/>
          <a:lstStyle>
            <a:lvl1pPr>
              <a:defRPr>
                <a:solidFill>
                  <a:schemeClr val="bg1"/>
                </a:solidFill>
              </a:defRPr>
            </a:lvl1pPr>
          </a:lstStyle>
          <a:p>
            <a:r>
              <a:rPr lang="sv-SE"/>
              <a:t>Namn på presentation</a:t>
            </a:r>
          </a:p>
        </p:txBody>
      </p:sp>
      <p:sp>
        <p:nvSpPr>
          <p:cNvPr id="5" name="Platshållare för bildnummer 4">
            <a:extLst>
              <a:ext uri="{FF2B5EF4-FFF2-40B4-BE49-F238E27FC236}">
                <a16:creationId xmlns:a16="http://schemas.microsoft.com/office/drawing/2014/main" id="{01953752-A42B-3345-83CD-606856D28AA2}"/>
              </a:ext>
            </a:extLst>
          </p:cNvPr>
          <p:cNvSpPr>
            <a:spLocks noGrp="1"/>
          </p:cNvSpPr>
          <p:nvPr>
            <p:ph type="sldNum" sz="quarter" idx="12"/>
          </p:nvPr>
        </p:nvSpPr>
        <p:spPr/>
        <p:txBody>
          <a:bodyPr/>
          <a:lstStyle>
            <a:lvl1pPr>
              <a:defRPr>
                <a:solidFill>
                  <a:schemeClr val="bg1"/>
                </a:solidFill>
              </a:defRPr>
            </a:lvl1pPr>
          </a:lstStyle>
          <a:p>
            <a:fld id="{6493D49A-1678-564F-8579-4E4AC7145C5F}" type="slidenum">
              <a:rPr lang="sv-SE" smtClean="0"/>
              <a:pPr/>
              <a:t>‹#›</a:t>
            </a:fld>
            <a:endParaRPr lang="sv-SE"/>
          </a:p>
        </p:txBody>
      </p:sp>
      <p:pic>
        <p:nvPicPr>
          <p:cNvPr id="7" name="Bild 6">
            <a:extLst>
              <a:ext uri="{FF2B5EF4-FFF2-40B4-BE49-F238E27FC236}">
                <a16:creationId xmlns:a16="http://schemas.microsoft.com/office/drawing/2014/main" id="{A6820516-9DA0-D24D-9DBA-8FFEEE6051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82812" y="1299862"/>
            <a:ext cx="6026375" cy="4258277"/>
          </a:xfrm>
          <a:prstGeom prst="rect">
            <a:avLst/>
          </a:prstGeom>
        </p:spPr>
      </p:pic>
      <p:sp>
        <p:nvSpPr>
          <p:cNvPr id="6" name="Platshållare för text 5">
            <a:extLst>
              <a:ext uri="{FF2B5EF4-FFF2-40B4-BE49-F238E27FC236}">
                <a16:creationId xmlns:a16="http://schemas.microsoft.com/office/drawing/2014/main" id="{99B92522-C358-50AF-912B-B934C40F8039}"/>
              </a:ext>
            </a:extLst>
          </p:cNvPr>
          <p:cNvSpPr>
            <a:spLocks noGrp="1"/>
          </p:cNvSpPr>
          <p:nvPr>
            <p:ph type="body" sz="quarter" idx="13" hasCustomPrompt="1"/>
          </p:nvPr>
        </p:nvSpPr>
        <p:spPr>
          <a:xfrm>
            <a:off x="2307430" y="5558137"/>
            <a:ext cx="7577138" cy="581715"/>
          </a:xfrm>
        </p:spPr>
        <p:txBody>
          <a:bodyPr>
            <a:noAutofit/>
          </a:bodyPr>
          <a:lstStyle>
            <a:lvl1pPr marL="0" indent="0" algn="ctr">
              <a:buNone/>
              <a:defRPr sz="1200">
                <a:latin typeface="+mj-lt"/>
              </a:defRPr>
            </a:lvl1pPr>
            <a:lvl2pPr marL="457200" indent="0" algn="ctr">
              <a:buNone/>
              <a:defRPr sz="1100">
                <a:latin typeface="+mj-lt"/>
              </a:defRPr>
            </a:lvl2pPr>
            <a:lvl3pPr marL="914400" indent="0" algn="ctr">
              <a:buNone/>
              <a:defRPr sz="1050">
                <a:latin typeface="+mj-lt"/>
              </a:defRPr>
            </a:lvl3pPr>
            <a:lvl4pPr marL="1371600" indent="0" algn="ctr">
              <a:buNone/>
              <a:defRPr sz="1000">
                <a:latin typeface="+mj-lt"/>
              </a:defRPr>
            </a:lvl4pPr>
            <a:lvl5pPr marL="1828800" indent="0" algn="ctr">
              <a:buNone/>
              <a:defRPr sz="1000">
                <a:latin typeface="+mj-lt"/>
              </a:defRPr>
            </a:lvl5pPr>
          </a:lstStyle>
          <a:p>
            <a:pPr lvl="0"/>
            <a:r>
              <a:rPr lang="sv-SE" dirty="0"/>
              <a:t>Plats för kontaktuppgifter</a:t>
            </a:r>
          </a:p>
        </p:txBody>
      </p:sp>
    </p:spTree>
    <p:extLst>
      <p:ext uri="{BB962C8B-B14F-4D97-AF65-F5344CB8AC3E}">
        <p14:creationId xmlns:p14="http://schemas.microsoft.com/office/powerpoint/2010/main" val="2278292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gotyp, hav">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A6820516-9DA0-D24D-9DBA-8FFEEE6051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82812" y="1299862"/>
            <a:ext cx="6026375" cy="4258277"/>
          </a:xfrm>
          <a:prstGeom prst="rect">
            <a:avLst/>
          </a:prstGeom>
        </p:spPr>
      </p:pic>
      <p:sp>
        <p:nvSpPr>
          <p:cNvPr id="6" name="Platshållare för text 5">
            <a:extLst>
              <a:ext uri="{FF2B5EF4-FFF2-40B4-BE49-F238E27FC236}">
                <a16:creationId xmlns:a16="http://schemas.microsoft.com/office/drawing/2014/main" id="{99B92522-C358-50AF-912B-B934C40F8039}"/>
              </a:ext>
            </a:extLst>
          </p:cNvPr>
          <p:cNvSpPr>
            <a:spLocks noGrp="1"/>
          </p:cNvSpPr>
          <p:nvPr>
            <p:ph type="body" sz="quarter" idx="13" hasCustomPrompt="1"/>
          </p:nvPr>
        </p:nvSpPr>
        <p:spPr>
          <a:xfrm>
            <a:off x="2307430" y="5558137"/>
            <a:ext cx="7577138" cy="581715"/>
          </a:xfrm>
        </p:spPr>
        <p:txBody>
          <a:bodyPr>
            <a:noAutofit/>
          </a:bodyPr>
          <a:lstStyle>
            <a:lvl1pPr marL="0" indent="0" algn="ctr">
              <a:buNone/>
              <a:defRPr sz="1200">
                <a:solidFill>
                  <a:srgbClr val="A4C9E1"/>
                </a:solidFill>
                <a:latin typeface="+mj-lt"/>
              </a:defRPr>
            </a:lvl1pPr>
            <a:lvl2pPr marL="457200" indent="0" algn="ctr">
              <a:buNone/>
              <a:defRPr sz="1100">
                <a:latin typeface="+mj-lt"/>
              </a:defRPr>
            </a:lvl2pPr>
            <a:lvl3pPr marL="914400" indent="0" algn="ctr">
              <a:buNone/>
              <a:defRPr sz="1050">
                <a:latin typeface="+mj-lt"/>
              </a:defRPr>
            </a:lvl3pPr>
            <a:lvl4pPr marL="1371600" indent="0" algn="ctr">
              <a:buNone/>
              <a:defRPr sz="1000">
                <a:latin typeface="+mj-lt"/>
              </a:defRPr>
            </a:lvl4pPr>
            <a:lvl5pPr marL="1828800" indent="0" algn="ctr">
              <a:buNone/>
              <a:defRPr sz="1000">
                <a:latin typeface="+mj-lt"/>
              </a:defRPr>
            </a:lvl5pPr>
          </a:lstStyle>
          <a:p>
            <a:pPr lvl="0"/>
            <a:r>
              <a:rPr lang="sv-SE" dirty="0"/>
              <a:t>Plats för kontaktuppgifter</a:t>
            </a:r>
          </a:p>
        </p:txBody>
      </p:sp>
      <p:sp>
        <p:nvSpPr>
          <p:cNvPr id="2" name="Platshållare för datum 1">
            <a:extLst>
              <a:ext uri="{FF2B5EF4-FFF2-40B4-BE49-F238E27FC236}">
                <a16:creationId xmlns:a16="http://schemas.microsoft.com/office/drawing/2014/main" id="{2F87CCF8-13DF-B947-8794-274D1A803B5F}"/>
              </a:ext>
            </a:extLst>
          </p:cNvPr>
          <p:cNvSpPr>
            <a:spLocks noGrp="1"/>
          </p:cNvSpPr>
          <p:nvPr>
            <p:ph type="dt" sz="half" idx="14"/>
          </p:nvPr>
        </p:nvSpPr>
        <p:spPr/>
        <p:txBody>
          <a:bodyPr/>
          <a:lstStyle>
            <a:lvl1pPr>
              <a:defRPr>
                <a:solidFill>
                  <a:srgbClr val="A4C9E1"/>
                </a:solidFill>
              </a:defRPr>
            </a:lvl1pPr>
          </a:lstStyle>
          <a:p>
            <a:fld id="{8453D47F-6B1D-B349-806A-E7A07100DF58}" type="datetime6">
              <a:rPr lang="sv-SE" smtClean="0"/>
              <a:pPr/>
              <a:t>april 2025</a:t>
            </a:fld>
            <a:endParaRPr lang="sv-SE" dirty="0"/>
          </a:p>
        </p:txBody>
      </p:sp>
      <p:sp>
        <p:nvSpPr>
          <p:cNvPr id="8" name="Platshållare för sidfot 7">
            <a:extLst>
              <a:ext uri="{FF2B5EF4-FFF2-40B4-BE49-F238E27FC236}">
                <a16:creationId xmlns:a16="http://schemas.microsoft.com/office/drawing/2014/main" id="{0E559216-DB48-1205-4B2E-45008548A5AE}"/>
              </a:ext>
            </a:extLst>
          </p:cNvPr>
          <p:cNvSpPr>
            <a:spLocks noGrp="1"/>
          </p:cNvSpPr>
          <p:nvPr>
            <p:ph type="ftr" sz="quarter" idx="15"/>
          </p:nvPr>
        </p:nvSpPr>
        <p:spPr/>
        <p:txBody>
          <a:bodyPr/>
          <a:lstStyle>
            <a:lvl1pPr>
              <a:defRPr>
                <a:solidFill>
                  <a:srgbClr val="A4C9E1"/>
                </a:solidFill>
              </a:defRPr>
            </a:lvl1pPr>
          </a:lstStyle>
          <a:p>
            <a:r>
              <a:rPr lang="sv-SE"/>
              <a:t>Namn på presentation</a:t>
            </a:r>
            <a:endParaRPr lang="sv-SE" dirty="0"/>
          </a:p>
        </p:txBody>
      </p:sp>
      <p:sp>
        <p:nvSpPr>
          <p:cNvPr id="9" name="Platshållare för bildnummer 8">
            <a:extLst>
              <a:ext uri="{FF2B5EF4-FFF2-40B4-BE49-F238E27FC236}">
                <a16:creationId xmlns:a16="http://schemas.microsoft.com/office/drawing/2014/main" id="{5D3F3FC9-BC70-1346-7E50-CCBCD14B9450}"/>
              </a:ext>
            </a:extLst>
          </p:cNvPr>
          <p:cNvSpPr>
            <a:spLocks noGrp="1"/>
          </p:cNvSpPr>
          <p:nvPr>
            <p:ph type="sldNum" sz="quarter" idx="16"/>
          </p:nvPr>
        </p:nvSpPr>
        <p:spPr/>
        <p:txBody>
          <a:bodyPr/>
          <a:lstStyle>
            <a:lvl1pPr>
              <a:defRPr>
                <a:solidFill>
                  <a:srgbClr val="A4C9E1"/>
                </a:solidFill>
              </a:defRPr>
            </a:lvl1pPr>
          </a:lstStyle>
          <a:p>
            <a:fld id="{6493D49A-1678-564F-8579-4E4AC7145C5F}" type="slidenum">
              <a:rPr lang="sv-SE" smtClean="0"/>
              <a:pPr/>
              <a:t>‹#›</a:t>
            </a:fld>
            <a:endParaRPr lang="sv-SE" dirty="0"/>
          </a:p>
        </p:txBody>
      </p:sp>
    </p:spTree>
    <p:extLst>
      <p:ext uri="{BB962C8B-B14F-4D97-AF65-F5344CB8AC3E}">
        <p14:creationId xmlns:p14="http://schemas.microsoft.com/office/powerpoint/2010/main" val="369189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struktioner">
    <p:bg>
      <p:bgPr>
        <a:solidFill>
          <a:schemeClr val="bg1"/>
        </a:solidFill>
        <a:effectLst/>
      </p:bgPr>
    </p:bg>
    <p:spTree>
      <p:nvGrpSpPr>
        <p:cNvPr id="1" name=""/>
        <p:cNvGrpSpPr/>
        <p:nvPr/>
      </p:nvGrpSpPr>
      <p:grpSpPr>
        <a:xfrm>
          <a:off x="0" y="0"/>
          <a:ext cx="0" cy="0"/>
          <a:chOff x="0" y="0"/>
          <a:chExt cx="0" cy="0"/>
        </a:xfrm>
      </p:grpSpPr>
      <p:pic>
        <p:nvPicPr>
          <p:cNvPr id="36" name="Bildobjekt 35">
            <a:extLst>
              <a:ext uri="{FF2B5EF4-FFF2-40B4-BE49-F238E27FC236}">
                <a16:creationId xmlns:a16="http://schemas.microsoft.com/office/drawing/2014/main" id="{E4A73661-9956-791C-5E10-A8EF426A67B8}"/>
              </a:ext>
            </a:extLst>
          </p:cNvPr>
          <p:cNvPicPr>
            <a:picLocks noChangeAspect="1"/>
          </p:cNvPicPr>
          <p:nvPr userDrawn="1"/>
        </p:nvPicPr>
        <p:blipFill rotWithShape="1">
          <a:blip r:embed="rId2"/>
          <a:srcRect l="3086" t="1474" r="3773" b="1367"/>
          <a:stretch/>
        </p:blipFill>
        <p:spPr>
          <a:xfrm>
            <a:off x="5447378" y="3672203"/>
            <a:ext cx="1149562" cy="1987243"/>
          </a:xfrm>
          <a:prstGeom prst="roundRect">
            <a:avLst>
              <a:gd name="adj" fmla="val 3480"/>
            </a:avLst>
          </a:prstGeom>
        </p:spPr>
      </p:pic>
      <p:sp>
        <p:nvSpPr>
          <p:cNvPr id="3" name="Platshållare för datum 2">
            <a:extLst>
              <a:ext uri="{FF2B5EF4-FFF2-40B4-BE49-F238E27FC236}">
                <a16:creationId xmlns:a16="http://schemas.microsoft.com/office/drawing/2014/main" id="{416719DF-50B3-B5F5-A936-4ACF500EEF95}"/>
              </a:ext>
            </a:extLst>
          </p:cNvPr>
          <p:cNvSpPr>
            <a:spLocks noGrp="1"/>
          </p:cNvSpPr>
          <p:nvPr>
            <p:ph type="dt" sz="half" idx="10"/>
          </p:nvPr>
        </p:nvSpPr>
        <p:spPr/>
        <p:txBody>
          <a:bodyPr/>
          <a:lstStyle/>
          <a:p>
            <a:fld id="{0F0A2F72-AEC8-7241-A908-F38F131AE967}" type="datetime6">
              <a:rPr lang="sv-SE" smtClean="0"/>
              <a:t>april 2025</a:t>
            </a:fld>
            <a:endParaRPr lang="sv-SE" dirty="0"/>
          </a:p>
        </p:txBody>
      </p:sp>
      <p:sp>
        <p:nvSpPr>
          <p:cNvPr id="4" name="Platshållare för sidfot 3">
            <a:extLst>
              <a:ext uri="{FF2B5EF4-FFF2-40B4-BE49-F238E27FC236}">
                <a16:creationId xmlns:a16="http://schemas.microsoft.com/office/drawing/2014/main" id="{0E3576AB-60A3-864C-CDB4-CAFF283E8964}"/>
              </a:ext>
            </a:extLst>
          </p:cNvPr>
          <p:cNvSpPr>
            <a:spLocks noGrp="1"/>
          </p:cNvSpPr>
          <p:nvPr>
            <p:ph type="ftr" sz="quarter" idx="11"/>
          </p:nvPr>
        </p:nvSpPr>
        <p:spPr/>
        <p:txBody>
          <a:bodyPr/>
          <a:lstStyle/>
          <a:p>
            <a:r>
              <a:rPr lang="sv-SE"/>
              <a:t>Namn på presentation</a:t>
            </a:r>
            <a:endParaRPr lang="sv-SE" dirty="0"/>
          </a:p>
        </p:txBody>
      </p:sp>
      <p:sp>
        <p:nvSpPr>
          <p:cNvPr id="5" name="Platshållare för bildnummer 4">
            <a:extLst>
              <a:ext uri="{FF2B5EF4-FFF2-40B4-BE49-F238E27FC236}">
                <a16:creationId xmlns:a16="http://schemas.microsoft.com/office/drawing/2014/main" id="{9C86CBB1-B852-E0FD-7456-D5F8704C6FF7}"/>
              </a:ext>
            </a:extLst>
          </p:cNvPr>
          <p:cNvSpPr>
            <a:spLocks noGrp="1"/>
          </p:cNvSpPr>
          <p:nvPr>
            <p:ph type="sldNum" sz="quarter" idx="12"/>
          </p:nvPr>
        </p:nvSpPr>
        <p:spPr/>
        <p:txBody>
          <a:bodyPr/>
          <a:lstStyle/>
          <a:p>
            <a:fld id="{6493D49A-1678-564F-8579-4E4AC7145C5F}" type="slidenum">
              <a:rPr lang="sv-SE" smtClean="0"/>
              <a:pPr/>
              <a:t>‹#›</a:t>
            </a:fld>
            <a:endParaRPr lang="sv-SE" dirty="0"/>
          </a:p>
        </p:txBody>
      </p:sp>
      <p:sp>
        <p:nvSpPr>
          <p:cNvPr id="11" name="textruta 10">
            <a:extLst>
              <a:ext uri="{FF2B5EF4-FFF2-40B4-BE49-F238E27FC236}">
                <a16:creationId xmlns:a16="http://schemas.microsoft.com/office/drawing/2014/main" id="{D5437172-DD02-03AD-0EDF-603D573574F6}"/>
              </a:ext>
            </a:extLst>
          </p:cNvPr>
          <p:cNvSpPr txBox="1"/>
          <p:nvPr userDrawn="1"/>
        </p:nvSpPr>
        <p:spPr>
          <a:xfrm>
            <a:off x="728730" y="2472816"/>
            <a:ext cx="1752416" cy="577081"/>
          </a:xfrm>
          <a:prstGeom prst="rect">
            <a:avLst/>
          </a:prstGeom>
          <a:noFill/>
        </p:spPr>
        <p:txBody>
          <a:bodyPr wrap="square" lIns="0" tIns="0" rIns="0" bIns="0" rtlCol="0">
            <a:spAutoFit/>
          </a:bodyPr>
          <a:lstStyle/>
          <a:p>
            <a:r>
              <a:rPr lang="sv-SE" sz="1050" b="0" dirty="0">
                <a:solidFill>
                  <a:schemeClr val="tx2"/>
                </a:solidFill>
                <a:latin typeface="+mj-lt"/>
              </a:rPr>
              <a:t>Mallsidor</a:t>
            </a:r>
          </a:p>
          <a:p>
            <a:r>
              <a:rPr lang="sv-SE" sz="900" dirty="0"/>
              <a:t>Klicka på </a:t>
            </a:r>
            <a:r>
              <a:rPr lang="sv-SE" sz="900" i="1" dirty="0"/>
              <a:t>Ny bild</a:t>
            </a:r>
            <a:r>
              <a:rPr lang="sv-SE" sz="900" dirty="0"/>
              <a:t> för att få upp mallens olika förinställda sidor. Välj en som passar dina behov.</a:t>
            </a:r>
          </a:p>
        </p:txBody>
      </p:sp>
      <p:sp>
        <p:nvSpPr>
          <p:cNvPr id="12" name="textruta 11">
            <a:extLst>
              <a:ext uri="{FF2B5EF4-FFF2-40B4-BE49-F238E27FC236}">
                <a16:creationId xmlns:a16="http://schemas.microsoft.com/office/drawing/2014/main" id="{5FC331F3-9384-EB59-B6B9-62E6E573299D}"/>
              </a:ext>
            </a:extLst>
          </p:cNvPr>
          <p:cNvSpPr txBox="1"/>
          <p:nvPr userDrawn="1"/>
        </p:nvSpPr>
        <p:spPr>
          <a:xfrm>
            <a:off x="728731" y="3618572"/>
            <a:ext cx="1752416" cy="577081"/>
          </a:xfrm>
          <a:prstGeom prst="rect">
            <a:avLst/>
          </a:prstGeom>
          <a:noFill/>
        </p:spPr>
        <p:txBody>
          <a:bodyPr wrap="square" lIns="0" tIns="0" rIns="0" bIns="0" rtlCol="0">
            <a:spAutoFit/>
          </a:bodyPr>
          <a:lstStyle/>
          <a:p>
            <a:r>
              <a:rPr lang="sv-SE" sz="1050" b="0" kern="1200" dirty="0">
                <a:solidFill>
                  <a:schemeClr val="tx2"/>
                </a:solidFill>
                <a:latin typeface="+mj-lt"/>
                <a:ea typeface="+mn-ea"/>
                <a:cs typeface="+mn-cs"/>
              </a:rPr>
              <a:t>Layout</a:t>
            </a:r>
          </a:p>
          <a:p>
            <a:r>
              <a:rPr lang="sv-SE" sz="900" dirty="0"/>
              <a:t>Vill du byta design eller färg på </a:t>
            </a:r>
            <a:br>
              <a:rPr lang="sv-SE" sz="900" dirty="0"/>
            </a:br>
            <a:r>
              <a:rPr lang="sv-SE" sz="900" dirty="0"/>
              <a:t>en befintlig sida i din presentation kan du enkelt göra det via </a:t>
            </a:r>
            <a:r>
              <a:rPr lang="sv-SE" sz="900" i="1" dirty="0"/>
              <a:t>Layout</a:t>
            </a:r>
            <a:r>
              <a:rPr lang="sv-SE" sz="900" dirty="0"/>
              <a:t>.</a:t>
            </a:r>
          </a:p>
        </p:txBody>
      </p:sp>
      <p:sp>
        <p:nvSpPr>
          <p:cNvPr id="13" name="textruta 12">
            <a:extLst>
              <a:ext uri="{FF2B5EF4-FFF2-40B4-BE49-F238E27FC236}">
                <a16:creationId xmlns:a16="http://schemas.microsoft.com/office/drawing/2014/main" id="{439CE62B-F945-F814-4601-850CAF2D496F}"/>
              </a:ext>
            </a:extLst>
          </p:cNvPr>
          <p:cNvSpPr txBox="1"/>
          <p:nvPr userDrawn="1"/>
        </p:nvSpPr>
        <p:spPr>
          <a:xfrm>
            <a:off x="728730" y="4777620"/>
            <a:ext cx="1752416" cy="715581"/>
          </a:xfrm>
          <a:prstGeom prst="rect">
            <a:avLst/>
          </a:prstGeom>
          <a:noFill/>
        </p:spPr>
        <p:txBody>
          <a:bodyPr wrap="square" lIns="0" tIns="0" rIns="0" bIns="0" rtlCol="0">
            <a:spAutoFit/>
          </a:bodyPr>
          <a:lstStyle/>
          <a:p>
            <a:pPr marL="0" algn="l" defTabSz="914400" rtl="0" eaLnBrk="1" latinLnBrk="0" hangingPunct="1"/>
            <a:r>
              <a:rPr lang="sv-SE" sz="1050" b="0" kern="1200" dirty="0">
                <a:solidFill>
                  <a:schemeClr val="tx2"/>
                </a:solidFill>
                <a:latin typeface="+mj-lt"/>
                <a:ea typeface="+mn-ea"/>
                <a:cs typeface="+mn-cs"/>
              </a:rPr>
              <a:t>Återställ</a:t>
            </a:r>
          </a:p>
          <a:p>
            <a:r>
              <a:rPr lang="sv-SE" sz="900" dirty="0"/>
              <a:t>Återställ din sida till mallsidans grunddesign genom att klicka på </a:t>
            </a:r>
            <a:r>
              <a:rPr lang="sv-SE" sz="900" i="1" dirty="0"/>
              <a:t>Återställ. </a:t>
            </a:r>
            <a:r>
              <a:rPr lang="sv-SE" sz="900" dirty="0"/>
              <a:t>Till exempel om logotyp på bild blivit förvrängd.</a:t>
            </a:r>
          </a:p>
        </p:txBody>
      </p:sp>
      <p:sp>
        <p:nvSpPr>
          <p:cNvPr id="14" name="textruta 13">
            <a:extLst>
              <a:ext uri="{FF2B5EF4-FFF2-40B4-BE49-F238E27FC236}">
                <a16:creationId xmlns:a16="http://schemas.microsoft.com/office/drawing/2014/main" id="{011CF9EA-0ECF-2115-5A7C-5D6750CD90F1}"/>
              </a:ext>
            </a:extLst>
          </p:cNvPr>
          <p:cNvSpPr txBox="1"/>
          <p:nvPr userDrawn="1"/>
        </p:nvSpPr>
        <p:spPr>
          <a:xfrm>
            <a:off x="5440586" y="2019909"/>
            <a:ext cx="1295401" cy="1269578"/>
          </a:xfrm>
          <a:prstGeom prst="rect">
            <a:avLst/>
          </a:prstGeom>
          <a:noFill/>
        </p:spPr>
        <p:txBody>
          <a:bodyPr wrap="square" lIns="0" tIns="0" rIns="0" bIns="0" rtlCol="0">
            <a:spAutoFit/>
          </a:bodyPr>
          <a:lstStyle/>
          <a:p>
            <a:pPr marL="0" algn="l" defTabSz="914400" rtl="0" eaLnBrk="1" latinLnBrk="0" hangingPunct="1"/>
            <a:r>
              <a:rPr lang="sv-SE" sz="1050" b="0" kern="1200" dirty="0">
                <a:solidFill>
                  <a:schemeClr val="tx2"/>
                </a:solidFill>
                <a:latin typeface="+mj-lt"/>
                <a:ea typeface="+mn-ea"/>
                <a:cs typeface="+mn-cs"/>
              </a:rPr>
              <a:t>Färger</a:t>
            </a:r>
          </a:p>
          <a:p>
            <a:r>
              <a:rPr lang="sv-SE" sz="900" dirty="0"/>
              <a:t>Mallen är programmerad med </a:t>
            </a:r>
            <a:r>
              <a:rPr lang="sv-SE" sz="900" dirty="0" err="1"/>
              <a:t>Sysavs</a:t>
            </a:r>
            <a:r>
              <a:rPr lang="sv-SE" sz="900" dirty="0"/>
              <a:t> färger. Dessa färger är den översta raden under </a:t>
            </a:r>
            <a:r>
              <a:rPr lang="sv-SE" sz="900" i="1" dirty="0"/>
              <a:t>Temafärger</a:t>
            </a:r>
            <a:r>
              <a:rPr lang="sv-SE" sz="900" dirty="0"/>
              <a:t> samt alla färgrutor under </a:t>
            </a:r>
            <a:r>
              <a:rPr lang="sv-SE" sz="900" i="1" dirty="0"/>
              <a:t>Egna färger</a:t>
            </a:r>
            <a:r>
              <a:rPr lang="sv-SE" sz="900" dirty="0"/>
              <a:t>. Använd dessa till innehåll i din design.</a:t>
            </a:r>
          </a:p>
        </p:txBody>
      </p:sp>
      <p:sp>
        <p:nvSpPr>
          <p:cNvPr id="17" name="Rektangel med rundade hörn 16">
            <a:extLst>
              <a:ext uri="{FF2B5EF4-FFF2-40B4-BE49-F238E27FC236}">
                <a16:creationId xmlns:a16="http://schemas.microsoft.com/office/drawing/2014/main" id="{F5FA8AC7-4A1C-5B48-00EF-478D462AF47D}"/>
              </a:ext>
            </a:extLst>
          </p:cNvPr>
          <p:cNvSpPr/>
          <p:nvPr/>
        </p:nvSpPr>
        <p:spPr>
          <a:xfrm>
            <a:off x="5708874" y="3995250"/>
            <a:ext cx="835025" cy="481012"/>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med rundade hörn 17">
            <a:extLst>
              <a:ext uri="{FF2B5EF4-FFF2-40B4-BE49-F238E27FC236}">
                <a16:creationId xmlns:a16="http://schemas.microsoft.com/office/drawing/2014/main" id="{9224CB9B-0CA3-12B6-740C-EBD6410A8A16}"/>
              </a:ext>
            </a:extLst>
          </p:cNvPr>
          <p:cNvSpPr/>
          <p:nvPr/>
        </p:nvSpPr>
        <p:spPr>
          <a:xfrm>
            <a:off x="5465500" y="3839238"/>
            <a:ext cx="1102588" cy="137644"/>
          </a:xfrm>
          <a:prstGeom prst="roundRect">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med rundade hörn 18">
            <a:extLst>
              <a:ext uri="{FF2B5EF4-FFF2-40B4-BE49-F238E27FC236}">
                <a16:creationId xmlns:a16="http://schemas.microsoft.com/office/drawing/2014/main" id="{4CABC7DD-D850-C71D-5E40-1C514CC5A268}"/>
              </a:ext>
            </a:extLst>
          </p:cNvPr>
          <p:cNvSpPr/>
          <p:nvPr/>
        </p:nvSpPr>
        <p:spPr>
          <a:xfrm>
            <a:off x="5465500" y="4633195"/>
            <a:ext cx="893189" cy="473075"/>
          </a:xfrm>
          <a:prstGeom prst="roundRect">
            <a:avLst>
              <a:gd name="adj" fmla="val 2623"/>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19">
            <a:extLst>
              <a:ext uri="{FF2B5EF4-FFF2-40B4-BE49-F238E27FC236}">
                <a16:creationId xmlns:a16="http://schemas.microsoft.com/office/drawing/2014/main" id="{FBE6146C-218C-3BC7-D89E-DF2C3957AD04}"/>
              </a:ext>
            </a:extLst>
          </p:cNvPr>
          <p:cNvCxnSpPr>
            <a:cxnSpLocks/>
          </p:cNvCxnSpPr>
          <p:nvPr/>
        </p:nvCxnSpPr>
        <p:spPr>
          <a:xfrm>
            <a:off x="5708874" y="4006248"/>
            <a:ext cx="835025" cy="473075"/>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FC49CFA-325C-6A3D-962B-D73E84D59BD5}"/>
              </a:ext>
            </a:extLst>
          </p:cNvPr>
          <p:cNvCxnSpPr>
            <a:cxnSpLocks/>
          </p:cNvCxnSpPr>
          <p:nvPr/>
        </p:nvCxnSpPr>
        <p:spPr>
          <a:xfrm flipH="1">
            <a:off x="5708874" y="4006248"/>
            <a:ext cx="835025" cy="473075"/>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sp>
        <p:nvSpPr>
          <p:cNvPr id="22" name="textruta 21">
            <a:extLst>
              <a:ext uri="{FF2B5EF4-FFF2-40B4-BE49-F238E27FC236}">
                <a16:creationId xmlns:a16="http://schemas.microsoft.com/office/drawing/2014/main" id="{0A4E3F45-FE28-0CFC-CEFA-E88DC0AE18CF}"/>
              </a:ext>
            </a:extLst>
          </p:cNvPr>
          <p:cNvSpPr txBox="1"/>
          <p:nvPr userDrawn="1"/>
        </p:nvSpPr>
        <p:spPr>
          <a:xfrm>
            <a:off x="6675160" y="3969446"/>
            <a:ext cx="654826" cy="461665"/>
          </a:xfrm>
          <a:prstGeom prst="rect">
            <a:avLst/>
          </a:prstGeom>
          <a:noFill/>
        </p:spPr>
        <p:txBody>
          <a:bodyPr wrap="square" lIns="0" tIns="0" rIns="0" bIns="0" rtlCol="0">
            <a:spAutoFit/>
          </a:bodyPr>
          <a:lstStyle/>
          <a:p>
            <a:r>
              <a:rPr lang="sv-SE" sz="600" dirty="0">
                <a:solidFill>
                  <a:srgbClr val="F9535C"/>
                </a:solidFill>
              </a:rPr>
              <a:t>Använd </a:t>
            </a:r>
            <a:r>
              <a:rPr lang="sv-SE" sz="600" u="sng" dirty="0">
                <a:solidFill>
                  <a:srgbClr val="F9535C"/>
                </a:solidFill>
              </a:rPr>
              <a:t>inte</a:t>
            </a:r>
            <a:r>
              <a:rPr lang="sv-SE" sz="600" dirty="0">
                <a:solidFill>
                  <a:srgbClr val="F9535C"/>
                </a:solidFill>
              </a:rPr>
              <a:t> de nyanser PowerPoint själv genererat, de är inte korrekta. </a:t>
            </a:r>
          </a:p>
        </p:txBody>
      </p:sp>
      <p:pic>
        <p:nvPicPr>
          <p:cNvPr id="23" name="Picture 2" descr="Platshållare i PowerPoint">
            <a:extLst>
              <a:ext uri="{FF2B5EF4-FFF2-40B4-BE49-F238E27FC236}">
                <a16:creationId xmlns:a16="http://schemas.microsoft.com/office/drawing/2014/main" id="{D47BF2DB-DCF4-D249-6F75-4E0EA803CB59}"/>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34103" y="2019909"/>
            <a:ext cx="208322" cy="3998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Platshållare i PowerPoint">
            <a:extLst>
              <a:ext uri="{FF2B5EF4-FFF2-40B4-BE49-F238E27FC236}">
                <a16:creationId xmlns:a16="http://schemas.microsoft.com/office/drawing/2014/main" id="{1E12DCDE-6CD4-7AF0-69CE-4AFAA67A14DD}"/>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728731" y="3425743"/>
            <a:ext cx="383773" cy="1334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Platshållare i PowerPoint">
            <a:extLst>
              <a:ext uri="{FF2B5EF4-FFF2-40B4-BE49-F238E27FC236}">
                <a16:creationId xmlns:a16="http://schemas.microsoft.com/office/drawing/2014/main" id="{BD8BD13B-26CD-4933-4EB2-746EC6766C88}"/>
              </a:ext>
            </a:extLst>
          </p:cNvPr>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728730" y="4590814"/>
            <a:ext cx="383773" cy="133432"/>
          </a:xfrm>
          <a:prstGeom prst="rect">
            <a:avLst/>
          </a:prstGeom>
          <a:noFill/>
          <a:extLst>
            <a:ext uri="{909E8E84-426E-40DD-AFC4-6F175D3DCCD1}">
              <a14:hiddenFill xmlns:a14="http://schemas.microsoft.com/office/drawing/2010/main">
                <a:solidFill>
                  <a:srgbClr val="FFFFFF"/>
                </a:solidFill>
              </a14:hiddenFill>
            </a:ext>
          </a:extLst>
        </p:spPr>
      </p:pic>
      <p:sp>
        <p:nvSpPr>
          <p:cNvPr id="26" name="textruta 25">
            <a:extLst>
              <a:ext uri="{FF2B5EF4-FFF2-40B4-BE49-F238E27FC236}">
                <a16:creationId xmlns:a16="http://schemas.microsoft.com/office/drawing/2014/main" id="{F17DC4FC-6E8F-28D8-A1D0-8C92A5CE4AD5}"/>
              </a:ext>
            </a:extLst>
          </p:cNvPr>
          <p:cNvSpPr txBox="1"/>
          <p:nvPr userDrawn="1"/>
        </p:nvSpPr>
        <p:spPr>
          <a:xfrm>
            <a:off x="7630147" y="2019909"/>
            <a:ext cx="1792710" cy="2013372"/>
          </a:xfrm>
          <a:prstGeom prst="rect">
            <a:avLst/>
          </a:prstGeom>
          <a:noFill/>
        </p:spPr>
        <p:txBody>
          <a:bodyPr wrap="square" lIns="0" tIns="0" rIns="0" bIns="0" rtlCol="0">
            <a:spAutoFit/>
          </a:bodyPr>
          <a:lstStyle/>
          <a:p>
            <a:pPr marL="0" algn="l" defTabSz="914400" rtl="0" eaLnBrk="1" latinLnBrk="0" hangingPunct="1"/>
            <a:r>
              <a:rPr lang="sv-SE" sz="1050" b="0" kern="1200" dirty="0">
                <a:solidFill>
                  <a:schemeClr val="tx2"/>
                </a:solidFill>
                <a:latin typeface="+mj-lt"/>
                <a:ea typeface="+mn-ea"/>
                <a:cs typeface="+mn-cs"/>
              </a:rPr>
              <a:t>Ändra bilders utsnitt</a:t>
            </a:r>
          </a:p>
          <a:p>
            <a:r>
              <a:rPr lang="sv-SE" sz="900" dirty="0"/>
              <a:t>När en bild monteras in i en platshållare beskär Powerpoint automatiskt bilden för att passa platshållaren. Vill du justera vilken del av bilden som visas, gör så här:</a:t>
            </a:r>
          </a:p>
          <a:p>
            <a:pPr marL="156600" indent="-156600">
              <a:spcAft>
                <a:spcPts val="200"/>
              </a:spcAft>
              <a:buAutoNum type="arabicPeriod"/>
            </a:pPr>
            <a:r>
              <a:rPr lang="sv-SE" sz="900" dirty="0"/>
              <a:t>Markera bilden och gå till menyfliken </a:t>
            </a:r>
            <a:r>
              <a:rPr lang="sv-SE" sz="900" i="1" dirty="0"/>
              <a:t>Bildformat</a:t>
            </a:r>
            <a:r>
              <a:rPr lang="sv-SE" sz="900" dirty="0"/>
              <a:t>.</a:t>
            </a:r>
          </a:p>
          <a:p>
            <a:pPr marL="156600" indent="-156600">
              <a:spcAft>
                <a:spcPts val="200"/>
              </a:spcAft>
              <a:buAutoNum type="arabicPeriod"/>
            </a:pPr>
            <a:r>
              <a:rPr lang="sv-SE" sz="900" dirty="0"/>
              <a:t>Välj </a:t>
            </a:r>
            <a:r>
              <a:rPr lang="sv-SE" sz="900" i="1" dirty="0"/>
              <a:t>Beskär</a:t>
            </a:r>
            <a:r>
              <a:rPr lang="sv-SE" sz="900" dirty="0"/>
              <a:t>. Nu visas även de delar av bilden som inte får plats i platshållaren. </a:t>
            </a:r>
          </a:p>
          <a:p>
            <a:pPr marL="156600" indent="-156600">
              <a:spcAft>
                <a:spcPts val="200"/>
              </a:spcAft>
              <a:buAutoNum type="arabicPeriod"/>
            </a:pPr>
            <a:r>
              <a:rPr lang="sv-SE" sz="900" dirty="0"/>
              <a:t>Nu kan du flytta runt bilden i platshållaren eller zooma in genom att dra i bildens hörn. </a:t>
            </a:r>
          </a:p>
        </p:txBody>
      </p:sp>
      <p:sp>
        <p:nvSpPr>
          <p:cNvPr id="28" name="textruta 27">
            <a:extLst>
              <a:ext uri="{FF2B5EF4-FFF2-40B4-BE49-F238E27FC236}">
                <a16:creationId xmlns:a16="http://schemas.microsoft.com/office/drawing/2014/main" id="{50E6630D-5B14-17F3-5213-F0F584897419}"/>
              </a:ext>
            </a:extLst>
          </p:cNvPr>
          <p:cNvSpPr txBox="1"/>
          <p:nvPr userDrawn="1"/>
        </p:nvSpPr>
        <p:spPr>
          <a:xfrm>
            <a:off x="9811915" y="2019909"/>
            <a:ext cx="1792710" cy="1069524"/>
          </a:xfrm>
          <a:prstGeom prst="rect">
            <a:avLst/>
          </a:prstGeom>
          <a:noFill/>
        </p:spPr>
        <p:txBody>
          <a:bodyPr wrap="square" lIns="0" tIns="0" rIns="0" bIns="0" rtlCol="0">
            <a:spAutoFit/>
          </a:bodyPr>
          <a:lstStyle/>
          <a:p>
            <a:pPr marL="0" algn="l" defTabSz="914400" rtl="0" eaLnBrk="1" latinLnBrk="0" hangingPunct="1"/>
            <a:r>
              <a:rPr lang="sv-SE" sz="1050" b="0" kern="1200" dirty="0">
                <a:solidFill>
                  <a:schemeClr val="tx2"/>
                </a:solidFill>
                <a:latin typeface="+mj-lt"/>
                <a:ea typeface="+mn-ea"/>
                <a:cs typeface="+mn-cs"/>
              </a:rPr>
              <a:t>Infoga bakgrundsbild</a:t>
            </a:r>
          </a:p>
          <a:p>
            <a:pPr marL="156600" indent="-156600">
              <a:spcAft>
                <a:spcPts val="200"/>
              </a:spcAft>
              <a:buAutoNum type="arabicPeriod"/>
            </a:pPr>
            <a:r>
              <a:rPr lang="sv-SE" sz="900" dirty="0"/>
              <a:t>Högerklicka på den sida där du vill infoga en bakgrundsbild. </a:t>
            </a:r>
          </a:p>
          <a:p>
            <a:pPr marL="156600" indent="-156600">
              <a:spcAft>
                <a:spcPts val="200"/>
              </a:spcAft>
              <a:buAutoNum type="arabicPeriod"/>
            </a:pPr>
            <a:r>
              <a:rPr lang="sv-SE" sz="900" dirty="0"/>
              <a:t>Välj </a:t>
            </a:r>
            <a:r>
              <a:rPr lang="sv-SE" sz="900" i="1" dirty="0"/>
              <a:t>Formatera bakgrund</a:t>
            </a:r>
            <a:r>
              <a:rPr lang="sv-SE" sz="900" dirty="0"/>
              <a:t>.</a:t>
            </a:r>
            <a:endParaRPr lang="sv-SE" sz="900" i="1" dirty="0"/>
          </a:p>
          <a:p>
            <a:pPr marL="156600" indent="-156600">
              <a:spcAft>
                <a:spcPts val="200"/>
              </a:spcAft>
              <a:buAutoNum type="arabicPeriod"/>
            </a:pPr>
            <a:r>
              <a:rPr lang="sv-SE" sz="900" dirty="0"/>
              <a:t>Välj </a:t>
            </a:r>
            <a:r>
              <a:rPr lang="sv-SE" sz="900" i="1" dirty="0"/>
              <a:t>Bild eller strukturfyllning</a:t>
            </a:r>
            <a:r>
              <a:rPr lang="sv-SE" sz="900" dirty="0"/>
              <a:t>.</a:t>
            </a:r>
          </a:p>
          <a:p>
            <a:pPr marL="156600" indent="-156600">
              <a:spcAft>
                <a:spcPts val="200"/>
              </a:spcAft>
              <a:buAutoNum type="arabicPeriod"/>
            </a:pPr>
            <a:r>
              <a:rPr lang="sv-SE" sz="900" dirty="0"/>
              <a:t>Klicka på </a:t>
            </a:r>
            <a:r>
              <a:rPr lang="sv-SE" sz="900" i="1" dirty="0"/>
              <a:t>Fil…</a:t>
            </a:r>
            <a:r>
              <a:rPr lang="sv-SE" sz="900" dirty="0"/>
              <a:t> för att infoga önskad bild.</a:t>
            </a:r>
          </a:p>
        </p:txBody>
      </p:sp>
      <p:sp>
        <p:nvSpPr>
          <p:cNvPr id="29" name="Rektangel 28">
            <a:extLst>
              <a:ext uri="{FF2B5EF4-FFF2-40B4-BE49-F238E27FC236}">
                <a16:creationId xmlns:a16="http://schemas.microsoft.com/office/drawing/2014/main" id="{48352425-1EC6-E30C-9BFB-8B6A2528EA6D}"/>
              </a:ext>
            </a:extLst>
          </p:cNvPr>
          <p:cNvSpPr/>
          <p:nvPr userDrawn="1"/>
        </p:nvSpPr>
        <p:spPr>
          <a:xfrm>
            <a:off x="639522" y="1064113"/>
            <a:ext cx="4758034" cy="523220"/>
          </a:xfrm>
          <a:prstGeom prst="rect">
            <a:avLst/>
          </a:prstGeom>
        </p:spPr>
        <p:txBody>
          <a:bodyPr wrap="none">
            <a:spAutoFit/>
          </a:bodyPr>
          <a:lstStyle/>
          <a:p>
            <a:r>
              <a:rPr lang="sv-SE" sz="2800" b="1" dirty="0">
                <a:latin typeface="+mj-lt"/>
              </a:rPr>
              <a:t>Så här använder du mallen</a:t>
            </a:r>
          </a:p>
        </p:txBody>
      </p:sp>
      <p:pic>
        <p:nvPicPr>
          <p:cNvPr id="38" name="Bildobjekt 37" descr="En bild som visar text, himmel, moln, molnigt&#10;&#10;Automatiskt genererad beskrivning">
            <a:extLst>
              <a:ext uri="{FF2B5EF4-FFF2-40B4-BE49-F238E27FC236}">
                <a16:creationId xmlns:a16="http://schemas.microsoft.com/office/drawing/2014/main" id="{8D9827FB-EBE8-5080-7600-4B3F863C4CB4}"/>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7629161" y="4248457"/>
            <a:ext cx="1361925" cy="1987244"/>
          </a:xfrm>
          <a:prstGeom prst="rect">
            <a:avLst/>
          </a:prstGeom>
        </p:spPr>
      </p:pic>
      <p:grpSp>
        <p:nvGrpSpPr>
          <p:cNvPr id="16" name="Grupp 15">
            <a:extLst>
              <a:ext uri="{FF2B5EF4-FFF2-40B4-BE49-F238E27FC236}">
                <a16:creationId xmlns:a16="http://schemas.microsoft.com/office/drawing/2014/main" id="{AB75F7E7-8897-E306-E32B-4C7EFA30EB71}"/>
              </a:ext>
            </a:extLst>
          </p:cNvPr>
          <p:cNvGrpSpPr/>
          <p:nvPr userDrawn="1"/>
        </p:nvGrpSpPr>
        <p:grpSpPr>
          <a:xfrm>
            <a:off x="2690731" y="2019909"/>
            <a:ext cx="2163153" cy="4168146"/>
            <a:chOff x="2573852" y="2019908"/>
            <a:chExt cx="3106170" cy="5985231"/>
          </a:xfrm>
        </p:grpSpPr>
        <p:pic>
          <p:nvPicPr>
            <p:cNvPr id="7" name="Bildobjekt 6" descr="En bild som visar text, skärmbild&#10;&#10;Automatiskt genererad beskrivning">
              <a:extLst>
                <a:ext uri="{FF2B5EF4-FFF2-40B4-BE49-F238E27FC236}">
                  <a16:creationId xmlns:a16="http://schemas.microsoft.com/office/drawing/2014/main" id="{3AFD62CB-89C7-205D-7C54-8051B37D726D}"/>
                </a:ext>
              </a:extLst>
            </p:cNvPr>
            <p:cNvPicPr>
              <a:picLocks noChangeAspect="1"/>
            </p:cNvPicPr>
            <p:nvPr userDrawn="1"/>
          </p:nvPicPr>
          <p:blipFill rotWithShape="1">
            <a:blip r:embed="rId7"/>
            <a:srcRect l="399" t="1318" r="524" b="12161"/>
            <a:stretch/>
          </p:blipFill>
          <p:spPr>
            <a:xfrm>
              <a:off x="2573852" y="2019908"/>
              <a:ext cx="3106170" cy="2805710"/>
            </a:xfrm>
            <a:prstGeom prst="rect">
              <a:avLst/>
            </a:prstGeom>
          </p:spPr>
        </p:pic>
        <p:pic>
          <p:nvPicPr>
            <p:cNvPr id="10" name="Bildobjekt 9">
              <a:extLst>
                <a:ext uri="{FF2B5EF4-FFF2-40B4-BE49-F238E27FC236}">
                  <a16:creationId xmlns:a16="http://schemas.microsoft.com/office/drawing/2014/main" id="{18B8D07E-92D3-1D94-3C18-EF574685AC50}"/>
                </a:ext>
              </a:extLst>
            </p:cNvPr>
            <p:cNvPicPr>
              <a:picLocks noChangeAspect="1"/>
            </p:cNvPicPr>
            <p:nvPr userDrawn="1"/>
          </p:nvPicPr>
          <p:blipFill rotWithShape="1">
            <a:blip r:embed="rId8"/>
            <a:srcRect l="399" t="1394" r="524"/>
            <a:stretch/>
          </p:blipFill>
          <p:spPr>
            <a:xfrm>
              <a:off x="2573852" y="4807570"/>
              <a:ext cx="3106170" cy="3197569"/>
            </a:xfrm>
            <a:prstGeom prst="rect">
              <a:avLst/>
            </a:prstGeom>
          </p:spPr>
        </p:pic>
      </p:grpSp>
    </p:spTree>
    <p:extLst>
      <p:ext uri="{BB962C8B-B14F-4D97-AF65-F5344CB8AC3E}">
        <p14:creationId xmlns:p14="http://schemas.microsoft.com/office/powerpoint/2010/main" val="1615166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Förstasida utan bild, fjor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B5C19D-12B3-B944-9B4D-E74128BEBB5E}"/>
              </a:ext>
            </a:extLst>
          </p:cNvPr>
          <p:cNvSpPr>
            <a:spLocks noGrp="1"/>
          </p:cNvSpPr>
          <p:nvPr>
            <p:ph type="ctrTitle" hasCustomPrompt="1"/>
          </p:nvPr>
        </p:nvSpPr>
        <p:spPr>
          <a:xfrm>
            <a:off x="587375" y="1268413"/>
            <a:ext cx="7308850" cy="2700338"/>
          </a:xfrm>
        </p:spPr>
        <p:txBody>
          <a:bodyPr anchor="b">
            <a:noAutofit/>
          </a:bodyPr>
          <a:lstStyle>
            <a:lvl1pPr algn="l">
              <a:defRPr sz="4800">
                <a:solidFill>
                  <a:schemeClr val="bg1"/>
                </a:solidFill>
              </a:defRPr>
            </a:lvl1pPr>
          </a:lstStyle>
          <a:p>
            <a:r>
              <a:rPr lang="sv-SE" dirty="0"/>
              <a:t>Titel på presentation</a:t>
            </a:r>
          </a:p>
        </p:txBody>
      </p:sp>
      <p:sp>
        <p:nvSpPr>
          <p:cNvPr id="3" name="Underrubrik 2">
            <a:extLst>
              <a:ext uri="{FF2B5EF4-FFF2-40B4-BE49-F238E27FC236}">
                <a16:creationId xmlns:a16="http://schemas.microsoft.com/office/drawing/2014/main" id="{4A583423-BE84-3044-9F2E-5934E609EB93}"/>
              </a:ext>
            </a:extLst>
          </p:cNvPr>
          <p:cNvSpPr>
            <a:spLocks noGrp="1"/>
          </p:cNvSpPr>
          <p:nvPr>
            <p:ph type="subTitle" idx="1" hasCustomPrompt="1"/>
          </p:nvPr>
        </p:nvSpPr>
        <p:spPr>
          <a:xfrm>
            <a:off x="587375" y="4113213"/>
            <a:ext cx="5437188" cy="97155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Ev. underrubrik</a:t>
            </a:r>
          </a:p>
        </p:txBody>
      </p:sp>
      <p:pic>
        <p:nvPicPr>
          <p:cNvPr id="9" name="Bild 8">
            <a:extLst>
              <a:ext uri="{FF2B5EF4-FFF2-40B4-BE49-F238E27FC236}">
                <a16:creationId xmlns:a16="http://schemas.microsoft.com/office/drawing/2014/main" id="{E905BAEC-E380-2AF4-E995-2E412EBCC805}"/>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87827" y="5538903"/>
            <a:ext cx="2239626" cy="1582534"/>
          </a:xfrm>
          <a:prstGeom prst="rect">
            <a:avLst/>
          </a:prstGeom>
        </p:spPr>
      </p:pic>
      <p:sp>
        <p:nvSpPr>
          <p:cNvPr id="7" name="Platshållare för datum 3">
            <a:extLst>
              <a:ext uri="{FF2B5EF4-FFF2-40B4-BE49-F238E27FC236}">
                <a16:creationId xmlns:a16="http://schemas.microsoft.com/office/drawing/2014/main" id="{8137784E-2ADF-5433-52AE-BCDCF2652506}"/>
              </a:ext>
            </a:extLst>
          </p:cNvPr>
          <p:cNvSpPr>
            <a:spLocks noGrp="1"/>
          </p:cNvSpPr>
          <p:nvPr>
            <p:ph type="dt" sz="half" idx="10"/>
          </p:nvPr>
        </p:nvSpPr>
        <p:spPr>
          <a:xfrm>
            <a:off x="9206320" y="-504824"/>
            <a:ext cx="2743200" cy="194557"/>
          </a:xfrm>
        </p:spPr>
        <p:txBody>
          <a:bodyPr/>
          <a:lstStyle>
            <a:lvl1pPr>
              <a:defRPr>
                <a:solidFill>
                  <a:schemeClr val="bg2"/>
                </a:solidFill>
              </a:defRPr>
            </a:lvl1pPr>
          </a:lstStyle>
          <a:p>
            <a:fld id="{E96E11DC-4C22-1A46-B203-0BC8B6A9A84C}" type="datetime6">
              <a:rPr lang="sv-SE" smtClean="0"/>
              <a:t>april 2025</a:t>
            </a:fld>
            <a:endParaRPr lang="sv-SE"/>
          </a:p>
        </p:txBody>
      </p:sp>
      <p:sp>
        <p:nvSpPr>
          <p:cNvPr id="8" name="Platshållare för sidfot 4">
            <a:extLst>
              <a:ext uri="{FF2B5EF4-FFF2-40B4-BE49-F238E27FC236}">
                <a16:creationId xmlns:a16="http://schemas.microsoft.com/office/drawing/2014/main" id="{9BDEF1CE-A3BC-36F9-861C-7F0676D040F9}"/>
              </a:ext>
            </a:extLst>
          </p:cNvPr>
          <p:cNvSpPr>
            <a:spLocks noGrp="1"/>
          </p:cNvSpPr>
          <p:nvPr>
            <p:ph type="ftr" sz="quarter" idx="11"/>
          </p:nvPr>
        </p:nvSpPr>
        <p:spPr>
          <a:xfrm>
            <a:off x="242480" y="-504824"/>
            <a:ext cx="4114800" cy="194558"/>
          </a:xfrm>
        </p:spPr>
        <p:txBody>
          <a:bodyPr/>
          <a:lstStyle>
            <a:lvl1pPr>
              <a:defRPr>
                <a:solidFill>
                  <a:schemeClr val="bg2"/>
                </a:solidFill>
              </a:defRPr>
            </a:lvl1pPr>
          </a:lstStyle>
          <a:p>
            <a:r>
              <a:rPr lang="sv-SE" dirty="0"/>
              <a:t>Namn på presentation</a:t>
            </a:r>
          </a:p>
        </p:txBody>
      </p:sp>
      <p:sp>
        <p:nvSpPr>
          <p:cNvPr id="10" name="Platshållare för bildnummer 5">
            <a:extLst>
              <a:ext uri="{FF2B5EF4-FFF2-40B4-BE49-F238E27FC236}">
                <a16:creationId xmlns:a16="http://schemas.microsoft.com/office/drawing/2014/main" id="{3D766B32-1ADF-2308-CD70-D1E95AA282E7}"/>
              </a:ext>
            </a:extLst>
          </p:cNvPr>
          <p:cNvSpPr>
            <a:spLocks noGrp="1"/>
          </p:cNvSpPr>
          <p:nvPr>
            <p:ph type="sldNum" sz="quarter" idx="12"/>
          </p:nvPr>
        </p:nvSpPr>
        <p:spPr>
          <a:xfrm>
            <a:off x="242480" y="7168266"/>
            <a:ext cx="306825" cy="189268"/>
          </a:xfrm>
        </p:spPr>
        <p:txBody>
          <a:bodyPr/>
          <a:lstStyle>
            <a:lvl1pPr>
              <a:defRPr>
                <a:solidFill>
                  <a:schemeClr val="bg2"/>
                </a:solidFill>
              </a:defRPr>
            </a:lvl1pPr>
          </a:lstStyle>
          <a:p>
            <a:fld id="{6493D49A-1678-564F-8579-4E4AC7145C5F}" type="slidenum">
              <a:rPr lang="sv-SE" smtClean="0"/>
              <a:pPr/>
              <a:t>‹#›</a:t>
            </a:fld>
            <a:endParaRPr lang="sv-SE" dirty="0"/>
          </a:p>
        </p:txBody>
      </p:sp>
    </p:spTree>
    <p:extLst>
      <p:ext uri="{BB962C8B-B14F-4D97-AF65-F5344CB8AC3E}">
        <p14:creationId xmlns:p14="http://schemas.microsoft.com/office/powerpoint/2010/main" val="14191673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genda, fjor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FF647967-7BD6-1B44-BDBD-4596C45D5FC1}"/>
              </a:ext>
            </a:extLst>
          </p:cNvPr>
          <p:cNvSpPr>
            <a:spLocks noGrp="1"/>
          </p:cNvSpPr>
          <p:nvPr>
            <p:ph type="dt" sz="half" idx="10"/>
          </p:nvPr>
        </p:nvSpPr>
        <p:spPr/>
        <p:txBody>
          <a:bodyPr/>
          <a:lstStyle>
            <a:lvl1pPr>
              <a:defRPr>
                <a:solidFill>
                  <a:srgbClr val="A4C9E1"/>
                </a:solidFill>
              </a:defRPr>
            </a:lvl1pPr>
          </a:lstStyle>
          <a:p>
            <a:fld id="{75E5AE82-BE37-D94E-B7CE-3086AAD6D7F4}" type="datetime6">
              <a:rPr lang="sv-SE" smtClean="0"/>
              <a:pPr/>
              <a:t>april 2025</a:t>
            </a:fld>
            <a:endParaRPr lang="sv-SE"/>
          </a:p>
        </p:txBody>
      </p:sp>
      <p:sp>
        <p:nvSpPr>
          <p:cNvPr id="5" name="Platshållare för sidfot 4">
            <a:extLst>
              <a:ext uri="{FF2B5EF4-FFF2-40B4-BE49-F238E27FC236}">
                <a16:creationId xmlns:a16="http://schemas.microsoft.com/office/drawing/2014/main" id="{41FE06E0-6BD9-D046-8AD2-493664F8260E}"/>
              </a:ext>
            </a:extLst>
          </p:cNvPr>
          <p:cNvSpPr>
            <a:spLocks noGrp="1"/>
          </p:cNvSpPr>
          <p:nvPr>
            <p:ph type="ftr" sz="quarter" idx="11"/>
          </p:nvPr>
        </p:nvSpPr>
        <p:spPr/>
        <p:txBody>
          <a:bodyPr/>
          <a:lstStyle>
            <a:lvl1pPr>
              <a:defRPr>
                <a:solidFill>
                  <a:srgbClr val="A4C9E1"/>
                </a:solidFill>
              </a:defRPr>
            </a:lvl1pPr>
          </a:lstStyle>
          <a:p>
            <a:r>
              <a:rPr lang="sv-SE"/>
              <a:t>Namn på presentation</a:t>
            </a:r>
            <a:endParaRPr lang="sv-SE" dirty="0"/>
          </a:p>
        </p:txBody>
      </p:sp>
      <p:sp>
        <p:nvSpPr>
          <p:cNvPr id="6" name="Platshållare för bildnummer 5">
            <a:extLst>
              <a:ext uri="{FF2B5EF4-FFF2-40B4-BE49-F238E27FC236}">
                <a16:creationId xmlns:a16="http://schemas.microsoft.com/office/drawing/2014/main" id="{69B9035B-A0CD-3941-BC48-7F33522D0B58}"/>
              </a:ext>
            </a:extLst>
          </p:cNvPr>
          <p:cNvSpPr>
            <a:spLocks noGrp="1"/>
          </p:cNvSpPr>
          <p:nvPr>
            <p:ph type="sldNum" sz="quarter" idx="12"/>
          </p:nvPr>
        </p:nvSpPr>
        <p:spPr/>
        <p:txBody>
          <a:bodyPr/>
          <a:lstStyle>
            <a:lvl1pPr>
              <a:defRPr>
                <a:solidFill>
                  <a:srgbClr val="A4C9E1"/>
                </a:solidFill>
              </a:defRPr>
            </a:lvl1pPr>
          </a:lstStyle>
          <a:p>
            <a:fld id="{6493D49A-1678-564F-8579-4E4AC7145C5F}" type="slidenum">
              <a:rPr lang="sv-SE" smtClean="0"/>
              <a:pPr/>
              <a:t>‹#›</a:t>
            </a:fld>
            <a:endParaRPr lang="sv-SE"/>
          </a:p>
        </p:txBody>
      </p:sp>
      <p:sp>
        <p:nvSpPr>
          <p:cNvPr id="7" name="Platshållare för text 2">
            <a:extLst>
              <a:ext uri="{FF2B5EF4-FFF2-40B4-BE49-F238E27FC236}">
                <a16:creationId xmlns:a16="http://schemas.microsoft.com/office/drawing/2014/main" id="{E5AA9D66-52A3-4A40-B6B5-77FEB389D96C}"/>
              </a:ext>
            </a:extLst>
          </p:cNvPr>
          <p:cNvSpPr>
            <a:spLocks noGrp="1"/>
          </p:cNvSpPr>
          <p:nvPr>
            <p:ph type="body" idx="13" hasCustomPrompt="1"/>
          </p:nvPr>
        </p:nvSpPr>
        <p:spPr>
          <a:xfrm>
            <a:off x="587375" y="975545"/>
            <a:ext cx="7375910" cy="1544147"/>
          </a:xfrm>
        </p:spPr>
        <p:txBody>
          <a:bodyPr anchor="b">
            <a:noAutofit/>
          </a:bodyPr>
          <a:lstStyle>
            <a:lvl1pPr marL="0" indent="0" algn="l">
              <a:buNone/>
              <a:defRPr sz="115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Agenda</a:t>
            </a:r>
          </a:p>
        </p:txBody>
      </p:sp>
      <p:sp>
        <p:nvSpPr>
          <p:cNvPr id="10" name="Platshållare för text 9">
            <a:extLst>
              <a:ext uri="{FF2B5EF4-FFF2-40B4-BE49-F238E27FC236}">
                <a16:creationId xmlns:a16="http://schemas.microsoft.com/office/drawing/2014/main" id="{F9AACF00-E85C-EC14-DA56-D997BBC20817}"/>
              </a:ext>
            </a:extLst>
          </p:cNvPr>
          <p:cNvSpPr>
            <a:spLocks noGrp="1"/>
          </p:cNvSpPr>
          <p:nvPr>
            <p:ph type="body" sz="quarter" idx="14"/>
          </p:nvPr>
        </p:nvSpPr>
        <p:spPr>
          <a:xfrm>
            <a:off x="587375" y="2709863"/>
            <a:ext cx="5426075" cy="3563937"/>
          </a:xfrm>
        </p:spPr>
        <p:txBody>
          <a:bodyPr/>
          <a:lstStyle>
            <a:lvl1pPr marL="342900" indent="-342900">
              <a:buClr>
                <a:srgbClr val="A4C9E1"/>
              </a:buClr>
              <a:buFont typeface="+mj-lt"/>
              <a:buAutoNum type="arabicPeriod"/>
              <a:defRPr sz="2400">
                <a:solidFill>
                  <a:schemeClr val="bg1"/>
                </a:solidFill>
              </a:defRPr>
            </a:lvl1pPr>
            <a:lvl2pPr marL="800100" indent="-342900">
              <a:buClr>
                <a:srgbClr val="A4C9E1"/>
              </a:buClr>
              <a:buFont typeface="+mj-lt"/>
              <a:buAutoNum type="arabicPeriod"/>
              <a:defRPr sz="2000">
                <a:solidFill>
                  <a:schemeClr val="bg1"/>
                </a:solidFill>
              </a:defRPr>
            </a:lvl2pPr>
            <a:lvl3pPr marL="1257300" indent="-342900">
              <a:buClr>
                <a:srgbClr val="A4C9E1"/>
              </a:buClr>
              <a:buFont typeface="+mj-lt"/>
              <a:buAutoNum type="arabicPeriod"/>
              <a:defRPr sz="1800">
                <a:solidFill>
                  <a:schemeClr val="bg1"/>
                </a:solidFill>
              </a:defRPr>
            </a:lvl3pPr>
            <a:lvl4pPr marL="1600200" indent="-228600">
              <a:buClr>
                <a:srgbClr val="A4C9E1"/>
              </a:buClr>
              <a:buFont typeface="+mj-lt"/>
              <a:buAutoNum type="arabicPeriod"/>
              <a:defRPr sz="1600">
                <a:solidFill>
                  <a:schemeClr val="bg1"/>
                </a:solidFill>
              </a:defRPr>
            </a:lvl4pPr>
            <a:lvl5pPr marL="2057400" indent="-228600">
              <a:buClr>
                <a:srgbClr val="A4C9E1"/>
              </a:buClr>
              <a:buFont typeface="+mj-lt"/>
              <a:buAutoNum type="arabicPeriod"/>
              <a:defRPr sz="16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 8">
            <a:extLst>
              <a:ext uri="{FF2B5EF4-FFF2-40B4-BE49-F238E27FC236}">
                <a16:creationId xmlns:a16="http://schemas.microsoft.com/office/drawing/2014/main" id="{597DD969-1DFF-3B45-3CEE-1B613B3E7A14}"/>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2366652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vsnitt, fjor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FF647967-7BD6-1B44-BDBD-4596C45D5FC1}"/>
              </a:ext>
            </a:extLst>
          </p:cNvPr>
          <p:cNvSpPr>
            <a:spLocks noGrp="1"/>
          </p:cNvSpPr>
          <p:nvPr>
            <p:ph type="dt" sz="half" idx="10"/>
          </p:nvPr>
        </p:nvSpPr>
        <p:spPr/>
        <p:txBody>
          <a:bodyPr/>
          <a:lstStyle>
            <a:lvl1pPr>
              <a:defRPr>
                <a:solidFill>
                  <a:srgbClr val="A4C9E1"/>
                </a:solidFill>
              </a:defRPr>
            </a:lvl1pPr>
          </a:lstStyle>
          <a:p>
            <a:fld id="{477F428D-AB4C-A440-9AE8-7B71077474C4}" type="datetime6">
              <a:rPr lang="sv-SE" smtClean="0"/>
              <a:pPr/>
              <a:t>april 2025</a:t>
            </a:fld>
            <a:endParaRPr lang="sv-SE"/>
          </a:p>
        </p:txBody>
      </p:sp>
      <p:sp>
        <p:nvSpPr>
          <p:cNvPr id="5" name="Platshållare för sidfot 4">
            <a:extLst>
              <a:ext uri="{FF2B5EF4-FFF2-40B4-BE49-F238E27FC236}">
                <a16:creationId xmlns:a16="http://schemas.microsoft.com/office/drawing/2014/main" id="{41FE06E0-6BD9-D046-8AD2-493664F8260E}"/>
              </a:ext>
            </a:extLst>
          </p:cNvPr>
          <p:cNvSpPr>
            <a:spLocks noGrp="1"/>
          </p:cNvSpPr>
          <p:nvPr>
            <p:ph type="ftr" sz="quarter" idx="11"/>
          </p:nvPr>
        </p:nvSpPr>
        <p:spPr/>
        <p:txBody>
          <a:bodyPr/>
          <a:lstStyle>
            <a:lvl1pPr>
              <a:defRPr>
                <a:solidFill>
                  <a:srgbClr val="A4C9E1"/>
                </a:solidFill>
              </a:defRPr>
            </a:lvl1pPr>
          </a:lstStyle>
          <a:p>
            <a:r>
              <a:rPr lang="sv-SE"/>
              <a:t>Namn på presentation</a:t>
            </a:r>
            <a:endParaRPr lang="sv-SE" dirty="0"/>
          </a:p>
        </p:txBody>
      </p:sp>
      <p:sp>
        <p:nvSpPr>
          <p:cNvPr id="6" name="Platshållare för bildnummer 5">
            <a:extLst>
              <a:ext uri="{FF2B5EF4-FFF2-40B4-BE49-F238E27FC236}">
                <a16:creationId xmlns:a16="http://schemas.microsoft.com/office/drawing/2014/main" id="{69B9035B-A0CD-3941-BC48-7F33522D0B58}"/>
              </a:ext>
            </a:extLst>
          </p:cNvPr>
          <p:cNvSpPr>
            <a:spLocks noGrp="1"/>
          </p:cNvSpPr>
          <p:nvPr>
            <p:ph type="sldNum" sz="quarter" idx="12"/>
          </p:nvPr>
        </p:nvSpPr>
        <p:spPr/>
        <p:txBody>
          <a:bodyPr/>
          <a:lstStyle>
            <a:lvl1pPr>
              <a:defRPr>
                <a:solidFill>
                  <a:srgbClr val="A4C9E1"/>
                </a:solidFill>
              </a:defRPr>
            </a:lvl1pPr>
          </a:lstStyle>
          <a:p>
            <a:fld id="{6493D49A-1678-564F-8579-4E4AC7145C5F}" type="slidenum">
              <a:rPr lang="sv-SE" smtClean="0"/>
              <a:pPr/>
              <a:t>‹#›</a:t>
            </a:fld>
            <a:endParaRPr lang="sv-SE"/>
          </a:p>
        </p:txBody>
      </p:sp>
      <p:sp>
        <p:nvSpPr>
          <p:cNvPr id="9" name="Rubrik 1">
            <a:extLst>
              <a:ext uri="{FF2B5EF4-FFF2-40B4-BE49-F238E27FC236}">
                <a16:creationId xmlns:a16="http://schemas.microsoft.com/office/drawing/2014/main" id="{1B64EE7C-17CF-BC19-7B90-BD74DF52CCB3}"/>
              </a:ext>
            </a:extLst>
          </p:cNvPr>
          <p:cNvSpPr>
            <a:spLocks noGrp="1"/>
          </p:cNvSpPr>
          <p:nvPr>
            <p:ph type="title" hasCustomPrompt="1"/>
          </p:nvPr>
        </p:nvSpPr>
        <p:spPr>
          <a:xfrm>
            <a:off x="592184" y="2320548"/>
            <a:ext cx="5432379" cy="1629154"/>
          </a:xfrm>
        </p:spPr>
        <p:txBody>
          <a:bodyPr anchor="t">
            <a:noAutofit/>
          </a:bodyPr>
          <a:lstStyle>
            <a:lvl1pPr algn="l">
              <a:defRPr sz="2400">
                <a:solidFill>
                  <a:schemeClr val="bg1"/>
                </a:solidFill>
                <a:latin typeface="+mj-lt"/>
              </a:defRPr>
            </a:lvl1pPr>
          </a:lstStyle>
          <a:p>
            <a:r>
              <a:rPr lang="sv-SE" dirty="0"/>
              <a:t>Kapitel</a:t>
            </a:r>
          </a:p>
        </p:txBody>
      </p:sp>
      <p:sp>
        <p:nvSpPr>
          <p:cNvPr id="10" name="Platshållare för text 2">
            <a:extLst>
              <a:ext uri="{FF2B5EF4-FFF2-40B4-BE49-F238E27FC236}">
                <a16:creationId xmlns:a16="http://schemas.microsoft.com/office/drawing/2014/main" id="{10B25322-1D34-AE2F-3F3A-FF0DC7A8F9D2}"/>
              </a:ext>
            </a:extLst>
          </p:cNvPr>
          <p:cNvSpPr>
            <a:spLocks noGrp="1"/>
          </p:cNvSpPr>
          <p:nvPr>
            <p:ph type="body" idx="13" hasCustomPrompt="1"/>
          </p:nvPr>
        </p:nvSpPr>
        <p:spPr>
          <a:xfrm>
            <a:off x="520315" y="966420"/>
            <a:ext cx="3559129" cy="1544147"/>
          </a:xfrm>
        </p:spPr>
        <p:txBody>
          <a:bodyPr anchor="b">
            <a:noAutofit/>
          </a:bodyPr>
          <a:lstStyle>
            <a:lvl1pPr marL="0" indent="0" algn="l">
              <a:buNone/>
              <a:defRPr sz="115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pic>
        <p:nvPicPr>
          <p:cNvPr id="11" name="Bild 10">
            <a:extLst>
              <a:ext uri="{FF2B5EF4-FFF2-40B4-BE49-F238E27FC236}">
                <a16:creationId xmlns:a16="http://schemas.microsoft.com/office/drawing/2014/main" id="{5B392F9C-1157-922D-8BCB-4967EEDD9E54}"/>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65361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vsnitt med bild, landsk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4C5C742-032B-7ED2-67AD-10646E8D2E7F}"/>
              </a:ext>
            </a:extLst>
          </p:cNvPr>
          <p:cNvSpPr/>
          <p:nvPr userDrawn="1"/>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D66DA22-949C-3C45-BB19-D31240887EA0}"/>
              </a:ext>
            </a:extLst>
          </p:cNvPr>
          <p:cNvSpPr>
            <a:spLocks noGrp="1"/>
          </p:cNvSpPr>
          <p:nvPr>
            <p:ph type="title" hasCustomPrompt="1"/>
          </p:nvPr>
        </p:nvSpPr>
        <p:spPr>
          <a:xfrm>
            <a:off x="592184" y="2320548"/>
            <a:ext cx="5432379" cy="1629154"/>
          </a:xfrm>
        </p:spPr>
        <p:txBody>
          <a:bodyPr anchor="t">
            <a:noAutofit/>
          </a:bodyPr>
          <a:lstStyle>
            <a:lvl1pPr algn="l">
              <a:defRPr sz="2400">
                <a:solidFill>
                  <a:schemeClr val="bg1"/>
                </a:solidFill>
                <a:latin typeface="+mj-lt"/>
              </a:defRPr>
            </a:lvl1pPr>
          </a:lstStyle>
          <a:p>
            <a:r>
              <a:rPr lang="sv-SE" dirty="0"/>
              <a:t>Kapitel</a:t>
            </a:r>
          </a:p>
        </p:txBody>
      </p:sp>
      <p:sp>
        <p:nvSpPr>
          <p:cNvPr id="4" name="Platshållare för datum 3">
            <a:extLst>
              <a:ext uri="{FF2B5EF4-FFF2-40B4-BE49-F238E27FC236}">
                <a16:creationId xmlns:a16="http://schemas.microsoft.com/office/drawing/2014/main" id="{FF647967-7BD6-1B44-BDBD-4596C45D5FC1}"/>
              </a:ext>
            </a:extLst>
          </p:cNvPr>
          <p:cNvSpPr>
            <a:spLocks noGrp="1"/>
          </p:cNvSpPr>
          <p:nvPr>
            <p:ph type="dt" sz="half" idx="10"/>
          </p:nvPr>
        </p:nvSpPr>
        <p:spPr/>
        <p:txBody>
          <a:bodyPr/>
          <a:lstStyle>
            <a:lvl1pPr>
              <a:defRPr>
                <a:solidFill>
                  <a:schemeClr val="bg1"/>
                </a:solidFill>
              </a:defRPr>
            </a:lvl1pPr>
          </a:lstStyle>
          <a:p>
            <a:fld id="{C9BDFC38-4CA0-2148-83C9-1E3D7B0273A2}" type="datetime6">
              <a:rPr lang="sv-SE" smtClean="0"/>
              <a:t>april 2025</a:t>
            </a:fld>
            <a:endParaRPr lang="sv-SE"/>
          </a:p>
        </p:txBody>
      </p:sp>
      <p:sp>
        <p:nvSpPr>
          <p:cNvPr id="5" name="Platshållare för sidfot 4">
            <a:extLst>
              <a:ext uri="{FF2B5EF4-FFF2-40B4-BE49-F238E27FC236}">
                <a16:creationId xmlns:a16="http://schemas.microsoft.com/office/drawing/2014/main" id="{41FE06E0-6BD9-D046-8AD2-493664F8260E}"/>
              </a:ext>
            </a:extLst>
          </p:cNvPr>
          <p:cNvSpPr>
            <a:spLocks noGrp="1"/>
          </p:cNvSpPr>
          <p:nvPr>
            <p:ph type="ftr" sz="quarter" idx="11"/>
          </p:nvPr>
        </p:nvSpPr>
        <p:spPr/>
        <p:txBody>
          <a:bodyPr/>
          <a:lstStyle>
            <a:lvl1pPr>
              <a:defRPr>
                <a:solidFill>
                  <a:schemeClr val="bg1"/>
                </a:solidFill>
              </a:defRPr>
            </a:lvl1pPr>
          </a:lstStyle>
          <a:p>
            <a:r>
              <a:rPr lang="sv-SE"/>
              <a:t>Namn på presentation</a:t>
            </a:r>
            <a:endParaRPr lang="sv-SE" dirty="0"/>
          </a:p>
        </p:txBody>
      </p:sp>
      <p:sp>
        <p:nvSpPr>
          <p:cNvPr id="6" name="Platshållare för bildnummer 5">
            <a:extLst>
              <a:ext uri="{FF2B5EF4-FFF2-40B4-BE49-F238E27FC236}">
                <a16:creationId xmlns:a16="http://schemas.microsoft.com/office/drawing/2014/main" id="{69B9035B-A0CD-3941-BC48-7F33522D0B58}"/>
              </a:ext>
            </a:extLst>
          </p:cNvPr>
          <p:cNvSpPr>
            <a:spLocks noGrp="1"/>
          </p:cNvSpPr>
          <p:nvPr>
            <p:ph type="sldNum" sz="quarter" idx="12"/>
          </p:nvPr>
        </p:nvSpPr>
        <p:spPr/>
        <p:txBody>
          <a:bodyPr/>
          <a:lstStyle>
            <a:lvl1pPr>
              <a:defRPr>
                <a:solidFill>
                  <a:schemeClr val="bg1"/>
                </a:solidFill>
              </a:defRPr>
            </a:lvl1pPr>
          </a:lstStyle>
          <a:p>
            <a:fld id="{6493D49A-1678-564F-8579-4E4AC7145C5F}" type="slidenum">
              <a:rPr lang="sv-SE" smtClean="0"/>
              <a:pPr/>
              <a:t>‹#›</a:t>
            </a:fld>
            <a:endParaRPr lang="sv-SE"/>
          </a:p>
        </p:txBody>
      </p:sp>
      <p:sp>
        <p:nvSpPr>
          <p:cNvPr id="7" name="Platshållare för text 2">
            <a:extLst>
              <a:ext uri="{FF2B5EF4-FFF2-40B4-BE49-F238E27FC236}">
                <a16:creationId xmlns:a16="http://schemas.microsoft.com/office/drawing/2014/main" id="{E5AA9D66-52A3-4A40-B6B5-77FEB389D96C}"/>
              </a:ext>
            </a:extLst>
          </p:cNvPr>
          <p:cNvSpPr>
            <a:spLocks noGrp="1"/>
          </p:cNvSpPr>
          <p:nvPr>
            <p:ph type="body" idx="13" hasCustomPrompt="1"/>
          </p:nvPr>
        </p:nvSpPr>
        <p:spPr>
          <a:xfrm>
            <a:off x="520315" y="966420"/>
            <a:ext cx="3559129" cy="1544147"/>
          </a:xfrm>
        </p:spPr>
        <p:txBody>
          <a:bodyPr anchor="b">
            <a:noAutofit/>
          </a:bodyPr>
          <a:lstStyle>
            <a:lvl1pPr marL="0" indent="0" algn="l">
              <a:buNone/>
              <a:defRPr sz="115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pic>
        <p:nvPicPr>
          <p:cNvPr id="10" name="Bild 9">
            <a:extLst>
              <a:ext uri="{FF2B5EF4-FFF2-40B4-BE49-F238E27FC236}">
                <a16:creationId xmlns:a16="http://schemas.microsoft.com/office/drawing/2014/main" id="{76815E2B-E634-6D76-0874-3DA217FF474F}"/>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2458308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0/50, fjor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8D5FEAC-9A55-8548-9262-72421AB1BD8A}"/>
              </a:ext>
            </a:extLst>
          </p:cNvPr>
          <p:cNvSpPr/>
          <p:nvPr userDrawn="1"/>
        </p:nvSpPr>
        <p:spPr>
          <a:xfrm>
            <a:off x="0" y="0"/>
            <a:ext cx="6096000" cy="6858000"/>
          </a:xfrm>
          <a:prstGeom prst="rect">
            <a:avLst/>
          </a:prstGeom>
          <a:solidFill>
            <a:srgbClr val="D1E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B15862A-35EA-864C-9A36-93C6D29F755C}"/>
              </a:ext>
            </a:extLst>
          </p:cNvPr>
          <p:cNvSpPr>
            <a:spLocks noGrp="1"/>
          </p:cNvSpPr>
          <p:nvPr>
            <p:ph type="title" hasCustomPrompt="1"/>
          </p:nvPr>
        </p:nvSpPr>
        <p:spPr>
          <a:xfrm>
            <a:off x="587376" y="701095"/>
            <a:ext cx="4892762" cy="1291234"/>
          </a:xfrm>
        </p:spPr>
        <p:txBody>
          <a:bodyPr/>
          <a:lstStyle>
            <a:lvl1pPr>
              <a:defRPr>
                <a:solidFill>
                  <a:schemeClr val="accent1"/>
                </a:solidFill>
              </a:defRPr>
            </a:lvl1pPr>
          </a:lstStyle>
          <a:p>
            <a:r>
              <a:rPr lang="sv-SE" dirty="0"/>
              <a:t>Rubrik</a:t>
            </a:r>
          </a:p>
        </p:txBody>
      </p:sp>
      <p:sp>
        <p:nvSpPr>
          <p:cNvPr id="3" name="Platshållare för innehåll 2">
            <a:extLst>
              <a:ext uri="{FF2B5EF4-FFF2-40B4-BE49-F238E27FC236}">
                <a16:creationId xmlns:a16="http://schemas.microsoft.com/office/drawing/2014/main" id="{95709217-3B7D-B440-B6DA-B06CF1724953}"/>
              </a:ext>
            </a:extLst>
          </p:cNvPr>
          <p:cNvSpPr>
            <a:spLocks noGrp="1"/>
          </p:cNvSpPr>
          <p:nvPr>
            <p:ph sz="half" idx="1" hasCustomPrompt="1"/>
          </p:nvPr>
        </p:nvSpPr>
        <p:spPr>
          <a:xfrm>
            <a:off x="587376" y="2133600"/>
            <a:ext cx="4881281" cy="393751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CCCC11F7-1364-3F4F-86A1-2C2164B2394A}"/>
              </a:ext>
            </a:extLst>
          </p:cNvPr>
          <p:cNvSpPr>
            <a:spLocks noGrp="1"/>
          </p:cNvSpPr>
          <p:nvPr>
            <p:ph sz="half" idx="2" hasCustomPrompt="1"/>
          </p:nvPr>
        </p:nvSpPr>
        <p:spPr>
          <a:xfrm>
            <a:off x="6711863" y="2133600"/>
            <a:ext cx="4892761" cy="3937518"/>
          </a:xfrm>
        </p:spPr>
        <p:txBody>
          <a:bodyPr>
            <a:noAutofit/>
          </a:bodyPr>
          <a:lstStyle>
            <a:lvl1pPr>
              <a:buClr>
                <a:srgbClr val="A4C9E1"/>
              </a:buClr>
              <a:defRPr>
                <a:solidFill>
                  <a:schemeClr val="bg1"/>
                </a:solidFill>
              </a:defRPr>
            </a:lvl1pPr>
            <a:lvl2pPr>
              <a:buClr>
                <a:srgbClr val="A4C9E1"/>
              </a:buClr>
              <a:defRPr>
                <a:solidFill>
                  <a:schemeClr val="bg1"/>
                </a:solidFill>
              </a:defRPr>
            </a:lvl2pPr>
            <a:lvl3pPr>
              <a:buClr>
                <a:srgbClr val="A4C9E1"/>
              </a:buClr>
              <a:defRPr>
                <a:solidFill>
                  <a:schemeClr val="bg1"/>
                </a:solidFill>
              </a:defRPr>
            </a:lvl3pPr>
            <a:lvl4pPr>
              <a:buClr>
                <a:srgbClr val="A4C9E1"/>
              </a:buClr>
              <a:defRPr>
                <a:solidFill>
                  <a:schemeClr val="bg1"/>
                </a:solidFill>
              </a:defRPr>
            </a:lvl4pPr>
            <a:lvl5pPr>
              <a:buClr>
                <a:srgbClr val="A4C9E1"/>
              </a:buClr>
              <a:defRPr>
                <a:solidFill>
                  <a:schemeClr val="bg1"/>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lvl1pPr>
              <a:defRPr>
                <a:solidFill>
                  <a:srgbClr val="A4C9E1"/>
                </a:solidFill>
              </a:defRPr>
            </a:lvl1pPr>
          </a:lstStyle>
          <a:p>
            <a:fld id="{E61F98F4-29A0-A242-9230-A959F8E33775}" type="datetime6">
              <a:rPr lang="sv-SE" smtClean="0"/>
              <a:pPr/>
              <a:t>april 2025</a:t>
            </a:fld>
            <a:endParaRPr lang="sv-SE" dirty="0"/>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p>
            <a:r>
              <a:rPr lang="sv-SE"/>
              <a:t>Namn på presentation</a:t>
            </a:r>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p>
            <a:fld id="{6493D49A-1678-564F-8579-4E4AC7145C5F}" type="slidenum">
              <a:rPr lang="sv-SE" smtClean="0"/>
              <a:t>‹#›</a:t>
            </a:fld>
            <a:endParaRPr lang="sv-SE"/>
          </a:p>
        </p:txBody>
      </p:sp>
      <p:sp>
        <p:nvSpPr>
          <p:cNvPr id="9" name="Platshållare för text 8">
            <a:extLst>
              <a:ext uri="{FF2B5EF4-FFF2-40B4-BE49-F238E27FC236}">
                <a16:creationId xmlns:a16="http://schemas.microsoft.com/office/drawing/2014/main" id="{60361D09-C722-A541-B9B9-8D6D7AA1360F}"/>
              </a:ext>
            </a:extLst>
          </p:cNvPr>
          <p:cNvSpPr>
            <a:spLocks noGrp="1"/>
          </p:cNvSpPr>
          <p:nvPr>
            <p:ph type="body" sz="quarter" idx="13" hasCustomPrompt="1"/>
          </p:nvPr>
        </p:nvSpPr>
        <p:spPr>
          <a:xfrm>
            <a:off x="6711864" y="692151"/>
            <a:ext cx="4892762" cy="1296988"/>
          </a:xfrm>
        </p:spPr>
        <p:txBody>
          <a:bodyPr anchor="ctr">
            <a:noAutofit/>
          </a:bodyPr>
          <a:lstStyle>
            <a:lvl1pPr marL="0" indent="0">
              <a:buNone/>
              <a:defRPr sz="3600" b="0">
                <a:solidFill>
                  <a:schemeClr val="bg1"/>
                </a:solidFill>
                <a:latin typeface="+mj-lt"/>
              </a:defRPr>
            </a:lvl1pPr>
            <a:lvl2pPr marL="457200" indent="0">
              <a:buNone/>
              <a:defRPr/>
            </a:lvl2pPr>
          </a:lstStyle>
          <a:p>
            <a:pPr lvl="0"/>
            <a:r>
              <a:rPr lang="sv-SE" dirty="0"/>
              <a:t>Rubrik</a:t>
            </a:r>
          </a:p>
        </p:txBody>
      </p:sp>
    </p:spTree>
    <p:extLst>
      <p:ext uri="{BB962C8B-B14F-4D97-AF65-F5344CB8AC3E}">
        <p14:creationId xmlns:p14="http://schemas.microsoft.com/office/powerpoint/2010/main" val="1869501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0/50 2 fjor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8D5FEAC-9A55-8548-9262-72421AB1BD8A}"/>
              </a:ext>
            </a:extLst>
          </p:cNvPr>
          <p:cNvSpPr/>
          <p:nvPr userDrawn="1"/>
        </p:nvSpPr>
        <p:spPr>
          <a:xfrm>
            <a:off x="6096000" y="0"/>
            <a:ext cx="6096000" cy="6858000"/>
          </a:xfrm>
          <a:prstGeom prst="rect">
            <a:avLst/>
          </a:prstGeom>
          <a:solidFill>
            <a:srgbClr val="D1E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B15862A-35EA-864C-9A36-93C6D29F755C}"/>
              </a:ext>
            </a:extLst>
          </p:cNvPr>
          <p:cNvSpPr>
            <a:spLocks noGrp="1"/>
          </p:cNvSpPr>
          <p:nvPr>
            <p:ph type="title" hasCustomPrompt="1"/>
          </p:nvPr>
        </p:nvSpPr>
        <p:spPr>
          <a:xfrm>
            <a:off x="587376" y="701095"/>
            <a:ext cx="4892762" cy="1291234"/>
          </a:xfrm>
        </p:spPr>
        <p:txBody>
          <a:bodyPr/>
          <a:lstStyle>
            <a:lvl1pPr>
              <a:defRPr>
                <a:solidFill>
                  <a:schemeClr val="bg1"/>
                </a:solidFill>
              </a:defRPr>
            </a:lvl1pPr>
          </a:lstStyle>
          <a:p>
            <a:r>
              <a:rPr lang="sv-SE" dirty="0"/>
              <a:t>Rubrik</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p>
            <a:fld id="{D153486F-E364-2444-81B5-C831EDEB70FF}" type="datetime6">
              <a:rPr lang="sv-SE" smtClean="0"/>
              <a:t>april 2025</a:t>
            </a:fld>
            <a:endParaRPr lang="sv-SE"/>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lvl1pPr>
              <a:defRPr>
                <a:solidFill>
                  <a:srgbClr val="A4C9E1"/>
                </a:solidFill>
              </a:defRPr>
            </a:lvl1pPr>
          </a:lstStyle>
          <a:p>
            <a:r>
              <a:rPr lang="sv-SE"/>
              <a:t>Namn på presentation</a:t>
            </a:r>
            <a:endParaRPr lang="sv-SE" dirty="0"/>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lvl1pPr>
              <a:defRPr>
                <a:solidFill>
                  <a:srgbClr val="A4C9E1"/>
                </a:solidFill>
              </a:defRPr>
            </a:lvl1pPr>
          </a:lstStyle>
          <a:p>
            <a:fld id="{6493D49A-1678-564F-8579-4E4AC7145C5F}" type="slidenum">
              <a:rPr lang="sv-SE" smtClean="0"/>
              <a:pPr/>
              <a:t>‹#›</a:t>
            </a:fld>
            <a:endParaRPr lang="sv-SE"/>
          </a:p>
        </p:txBody>
      </p:sp>
      <p:sp>
        <p:nvSpPr>
          <p:cNvPr id="9" name="Platshållare för text 8">
            <a:extLst>
              <a:ext uri="{FF2B5EF4-FFF2-40B4-BE49-F238E27FC236}">
                <a16:creationId xmlns:a16="http://schemas.microsoft.com/office/drawing/2014/main" id="{60361D09-C722-A541-B9B9-8D6D7AA1360F}"/>
              </a:ext>
            </a:extLst>
          </p:cNvPr>
          <p:cNvSpPr>
            <a:spLocks noGrp="1"/>
          </p:cNvSpPr>
          <p:nvPr>
            <p:ph type="body" sz="quarter" idx="13" hasCustomPrompt="1"/>
          </p:nvPr>
        </p:nvSpPr>
        <p:spPr>
          <a:xfrm>
            <a:off x="6711864" y="692151"/>
            <a:ext cx="4892762" cy="1296988"/>
          </a:xfrm>
        </p:spPr>
        <p:txBody>
          <a:bodyPr anchor="ctr">
            <a:noAutofit/>
          </a:bodyPr>
          <a:lstStyle>
            <a:lvl1pPr marL="0" indent="0">
              <a:buNone/>
              <a:defRPr sz="3600" b="0">
                <a:solidFill>
                  <a:schemeClr val="accent1"/>
                </a:solidFill>
                <a:latin typeface="+mj-lt"/>
              </a:defRPr>
            </a:lvl1pPr>
            <a:lvl2pPr marL="457200" indent="0">
              <a:buNone/>
              <a:defRPr/>
            </a:lvl2pPr>
          </a:lstStyle>
          <a:p>
            <a:pPr lvl="0"/>
            <a:r>
              <a:rPr lang="sv-SE" dirty="0"/>
              <a:t>Rubrik</a:t>
            </a:r>
          </a:p>
        </p:txBody>
      </p:sp>
      <p:sp>
        <p:nvSpPr>
          <p:cNvPr id="13" name="Platshållare för innehåll 2">
            <a:extLst>
              <a:ext uri="{FF2B5EF4-FFF2-40B4-BE49-F238E27FC236}">
                <a16:creationId xmlns:a16="http://schemas.microsoft.com/office/drawing/2014/main" id="{FBD27ECE-1D7C-1DE4-8F30-7701BCF2303F}"/>
              </a:ext>
            </a:extLst>
          </p:cNvPr>
          <p:cNvSpPr>
            <a:spLocks noGrp="1"/>
          </p:cNvSpPr>
          <p:nvPr>
            <p:ph sz="half" idx="1" hasCustomPrompt="1"/>
          </p:nvPr>
        </p:nvSpPr>
        <p:spPr>
          <a:xfrm>
            <a:off x="587376" y="2133600"/>
            <a:ext cx="4881281" cy="3937518"/>
          </a:xfrm>
        </p:spPr>
        <p:txBody>
          <a:bodyPr/>
          <a:lstStyle>
            <a:lvl1pPr>
              <a:buClr>
                <a:srgbClr val="A4C9E1"/>
              </a:buClr>
              <a:defRPr>
                <a:solidFill>
                  <a:schemeClr val="bg1"/>
                </a:solidFill>
              </a:defRPr>
            </a:lvl1pPr>
            <a:lvl2pPr>
              <a:buClr>
                <a:srgbClr val="A4C9E1"/>
              </a:buClr>
              <a:defRPr>
                <a:solidFill>
                  <a:schemeClr val="bg1"/>
                </a:solidFill>
              </a:defRPr>
            </a:lvl2pPr>
            <a:lvl3pPr>
              <a:buClr>
                <a:srgbClr val="A4C9E1"/>
              </a:buClr>
              <a:defRPr>
                <a:solidFill>
                  <a:schemeClr val="bg1"/>
                </a:solidFill>
              </a:defRPr>
            </a:lvl3pPr>
            <a:lvl4pPr>
              <a:buClr>
                <a:srgbClr val="A4C9E1"/>
              </a:buClr>
              <a:defRPr>
                <a:solidFill>
                  <a:schemeClr val="bg1"/>
                </a:solidFill>
              </a:defRPr>
            </a:lvl4pPr>
            <a:lvl5pPr>
              <a:buClr>
                <a:srgbClr val="A4C9E1"/>
              </a:buClr>
              <a:defRPr>
                <a:solidFill>
                  <a:schemeClr val="bg1"/>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innehåll 3">
            <a:extLst>
              <a:ext uri="{FF2B5EF4-FFF2-40B4-BE49-F238E27FC236}">
                <a16:creationId xmlns:a16="http://schemas.microsoft.com/office/drawing/2014/main" id="{8D4DA2ED-7897-2FB4-805F-A71BE8B6F4B8}"/>
              </a:ext>
            </a:extLst>
          </p:cNvPr>
          <p:cNvSpPr>
            <a:spLocks noGrp="1"/>
          </p:cNvSpPr>
          <p:nvPr>
            <p:ph sz="half" idx="2" hasCustomPrompt="1"/>
          </p:nvPr>
        </p:nvSpPr>
        <p:spPr>
          <a:xfrm>
            <a:off x="6711863" y="2133600"/>
            <a:ext cx="4892761" cy="3937518"/>
          </a:xfrm>
        </p:spPr>
        <p:txBody>
          <a:bodyPr>
            <a:noAutofit/>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pic>
        <p:nvPicPr>
          <p:cNvPr id="3" name="Bild 2">
            <a:extLst>
              <a:ext uri="{FF2B5EF4-FFF2-40B4-BE49-F238E27FC236}">
                <a16:creationId xmlns:a16="http://schemas.microsoft.com/office/drawing/2014/main" id="{F69C7DCD-76DD-81A3-16AE-643E1B57C27F}"/>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683925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xt och bild, fjord">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E3BEB5C8-5092-75E4-1C97-A7918172BD28}"/>
              </a:ext>
            </a:extLst>
          </p:cNvPr>
          <p:cNvSpPr/>
          <p:nvPr userDrawn="1"/>
        </p:nvSpPr>
        <p:spPr>
          <a:xfrm>
            <a:off x="10727473" y="6116595"/>
            <a:ext cx="1326995" cy="663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B15862A-35EA-864C-9A36-93C6D29F755C}"/>
              </a:ext>
            </a:extLst>
          </p:cNvPr>
          <p:cNvSpPr>
            <a:spLocks noGrp="1"/>
          </p:cNvSpPr>
          <p:nvPr>
            <p:ph type="title" hasCustomPrompt="1"/>
          </p:nvPr>
        </p:nvSpPr>
        <p:spPr>
          <a:xfrm>
            <a:off x="587376" y="657226"/>
            <a:ext cx="4892762" cy="1331912"/>
          </a:xfrm>
        </p:spPr>
        <p:txBody>
          <a:bodyPr/>
          <a:lstStyle>
            <a:lvl1pPr>
              <a:defRPr>
                <a:solidFill>
                  <a:schemeClr val="bg1"/>
                </a:solidFill>
              </a:defRPr>
            </a:lvl1pPr>
          </a:lstStyle>
          <a:p>
            <a:r>
              <a:rPr lang="sv-SE" dirty="0"/>
              <a:t>Rubrik</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lvl1pPr>
              <a:defRPr>
                <a:solidFill>
                  <a:schemeClr val="bg1"/>
                </a:solidFill>
              </a:defRPr>
            </a:lvl1pPr>
          </a:lstStyle>
          <a:p>
            <a:fld id="{B5209D45-833C-094B-80C2-0606266EE1C3}" type="datetime6">
              <a:rPr lang="sv-SE" smtClean="0"/>
              <a:pPr/>
              <a:t>april 2025</a:t>
            </a:fld>
            <a:endParaRPr lang="sv-SE" dirty="0"/>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lvl1pPr>
              <a:defRPr>
                <a:solidFill>
                  <a:srgbClr val="D1E4F0"/>
                </a:solidFill>
              </a:defRPr>
            </a:lvl1pPr>
          </a:lstStyle>
          <a:p>
            <a:r>
              <a:rPr lang="sv-SE"/>
              <a:t>Namn på presentation</a:t>
            </a:r>
            <a:endParaRPr lang="sv-SE" dirty="0"/>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lvl1pPr>
              <a:defRPr>
                <a:solidFill>
                  <a:srgbClr val="D1E4F0"/>
                </a:solidFill>
              </a:defRPr>
            </a:lvl1pPr>
          </a:lstStyle>
          <a:p>
            <a:fld id="{6493D49A-1678-564F-8579-4E4AC7145C5F}" type="slidenum">
              <a:rPr lang="sv-SE" smtClean="0"/>
              <a:pPr/>
              <a:t>‹#›</a:t>
            </a:fld>
            <a:endParaRPr lang="sv-SE"/>
          </a:p>
        </p:txBody>
      </p:sp>
      <p:sp>
        <p:nvSpPr>
          <p:cNvPr id="9" name="Platshållare för innehåll 2">
            <a:extLst>
              <a:ext uri="{FF2B5EF4-FFF2-40B4-BE49-F238E27FC236}">
                <a16:creationId xmlns:a16="http://schemas.microsoft.com/office/drawing/2014/main" id="{0CD03D87-00D6-6DDE-9B62-A63C504507BA}"/>
              </a:ext>
            </a:extLst>
          </p:cNvPr>
          <p:cNvSpPr>
            <a:spLocks noGrp="1"/>
          </p:cNvSpPr>
          <p:nvPr>
            <p:ph sz="half" idx="1" hasCustomPrompt="1"/>
          </p:nvPr>
        </p:nvSpPr>
        <p:spPr>
          <a:xfrm>
            <a:off x="587376" y="2133601"/>
            <a:ext cx="4881281" cy="3937518"/>
          </a:xfrm>
        </p:spPr>
        <p:txBody>
          <a:bodyPr/>
          <a:lstStyle>
            <a:lvl1pPr>
              <a:buClr>
                <a:srgbClr val="A4C9E1"/>
              </a:buClr>
              <a:defRPr>
                <a:solidFill>
                  <a:schemeClr val="bg1"/>
                </a:solidFill>
              </a:defRPr>
            </a:lvl1pPr>
            <a:lvl2pPr>
              <a:buClr>
                <a:srgbClr val="A4C9E1"/>
              </a:buClr>
              <a:defRPr>
                <a:solidFill>
                  <a:schemeClr val="bg1"/>
                </a:solidFill>
              </a:defRPr>
            </a:lvl2pPr>
            <a:lvl3pPr>
              <a:buClr>
                <a:srgbClr val="A4C9E1"/>
              </a:buClr>
              <a:defRPr>
                <a:solidFill>
                  <a:schemeClr val="bg1"/>
                </a:solidFill>
              </a:defRPr>
            </a:lvl3pPr>
            <a:lvl4pPr>
              <a:buClr>
                <a:srgbClr val="A4C9E1"/>
              </a:buClr>
              <a:defRPr>
                <a:solidFill>
                  <a:schemeClr val="bg1"/>
                </a:solidFill>
              </a:defRPr>
            </a:lvl4pPr>
            <a:lvl5pPr>
              <a:buClr>
                <a:srgbClr val="A4C9E1"/>
              </a:buClr>
              <a:defRPr>
                <a:solidFill>
                  <a:schemeClr val="bg1"/>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10">
            <a:extLst>
              <a:ext uri="{FF2B5EF4-FFF2-40B4-BE49-F238E27FC236}">
                <a16:creationId xmlns:a16="http://schemas.microsoft.com/office/drawing/2014/main" id="{0E448060-705F-177C-7100-2BFDA1435C89}"/>
              </a:ext>
            </a:extLst>
          </p:cNvPr>
          <p:cNvSpPr>
            <a:spLocks noGrp="1"/>
          </p:cNvSpPr>
          <p:nvPr>
            <p:ph type="pic" sz="quarter" idx="14" hasCustomPrompt="1"/>
          </p:nvPr>
        </p:nvSpPr>
        <p:spPr>
          <a:xfrm>
            <a:off x="6095999" y="2"/>
            <a:ext cx="6096000" cy="6857999"/>
          </a:xfrm>
          <a:custGeom>
            <a:avLst/>
            <a:gdLst>
              <a:gd name="connsiteX0" fmla="*/ 5214712 w 6096000"/>
              <a:gd name="connsiteY0" fmla="*/ 6516062 h 6857999"/>
              <a:gd name="connsiteX1" fmla="*/ 5214822 w 6096000"/>
              <a:gd name="connsiteY1" fmla="*/ 6625711 h 6857999"/>
              <a:gd name="connsiteX2" fmla="*/ 5299806 w 6096000"/>
              <a:gd name="connsiteY2" fmla="*/ 6625711 h 6857999"/>
              <a:gd name="connsiteX3" fmla="*/ 4829637 w 6096000"/>
              <a:gd name="connsiteY3" fmla="*/ 6516062 h 6857999"/>
              <a:gd name="connsiteX4" fmla="*/ 4829748 w 6096000"/>
              <a:gd name="connsiteY4" fmla="*/ 6625712 h 6857999"/>
              <a:gd name="connsiteX5" fmla="*/ 4914731 w 6096000"/>
              <a:gd name="connsiteY5" fmla="*/ 6625712 h 6857999"/>
              <a:gd name="connsiteX6" fmla="*/ 5434013 w 6096000"/>
              <a:gd name="connsiteY6" fmla="*/ 6480100 h 6857999"/>
              <a:gd name="connsiteX7" fmla="*/ 5386996 w 6096000"/>
              <a:gd name="connsiteY7" fmla="*/ 6626042 h 6857999"/>
              <a:gd name="connsiteX8" fmla="*/ 5478933 w 6096000"/>
              <a:gd name="connsiteY8" fmla="*/ 6626042 h 6857999"/>
              <a:gd name="connsiteX9" fmla="*/ 5576057 w 6096000"/>
              <a:gd name="connsiteY9" fmla="*/ 6405971 h 6857999"/>
              <a:gd name="connsiteX10" fmla="*/ 5644154 w 6096000"/>
              <a:gd name="connsiteY10" fmla="*/ 6626153 h 6857999"/>
              <a:gd name="connsiteX11" fmla="*/ 5700552 w 6096000"/>
              <a:gd name="connsiteY11" fmla="*/ 6626153 h 6857999"/>
              <a:gd name="connsiteX12" fmla="*/ 5713465 w 6096000"/>
              <a:gd name="connsiteY12" fmla="*/ 6584786 h 6857999"/>
              <a:gd name="connsiteX13" fmla="*/ 5657729 w 6096000"/>
              <a:gd name="connsiteY13" fmla="*/ 6405971 h 6857999"/>
              <a:gd name="connsiteX14" fmla="*/ 5457853 w 6096000"/>
              <a:gd name="connsiteY14" fmla="*/ 6405971 h 6857999"/>
              <a:gd name="connsiteX15" fmla="*/ 5444719 w 6096000"/>
              <a:gd name="connsiteY15" fmla="*/ 6446566 h 6857999"/>
              <a:gd name="connsiteX16" fmla="*/ 5500013 w 6096000"/>
              <a:gd name="connsiteY16" fmla="*/ 6626153 h 6857999"/>
              <a:gd name="connsiteX17" fmla="*/ 5581686 w 6096000"/>
              <a:gd name="connsiteY17" fmla="*/ 6626153 h 6857999"/>
              <a:gd name="connsiteX18" fmla="*/ 5514141 w 6096000"/>
              <a:gd name="connsiteY18" fmla="*/ 6405971 h 6857999"/>
              <a:gd name="connsiteX19" fmla="*/ 5279940 w 6096000"/>
              <a:gd name="connsiteY19" fmla="*/ 6405971 h 6857999"/>
              <a:gd name="connsiteX20" fmla="*/ 5360729 w 6096000"/>
              <a:gd name="connsiteY20" fmla="*/ 6510546 h 6857999"/>
              <a:gd name="connsiteX21" fmla="*/ 5360729 w 6096000"/>
              <a:gd name="connsiteY21" fmla="*/ 6405971 h 6857999"/>
              <a:gd name="connsiteX22" fmla="*/ 5679141 w 6096000"/>
              <a:gd name="connsiteY22" fmla="*/ 6405861 h 6857999"/>
              <a:gd name="connsiteX23" fmla="*/ 5724282 w 6096000"/>
              <a:gd name="connsiteY23" fmla="*/ 6551803 h 6857999"/>
              <a:gd name="connsiteX24" fmla="*/ 5770967 w 6096000"/>
              <a:gd name="connsiteY24" fmla="*/ 6405861 h 6857999"/>
              <a:gd name="connsiteX25" fmla="*/ 5002474 w 6096000"/>
              <a:gd name="connsiteY25" fmla="*/ 6405861 h 6857999"/>
              <a:gd name="connsiteX26" fmla="*/ 5059755 w 6096000"/>
              <a:gd name="connsiteY26" fmla="*/ 6540110 h 6857999"/>
              <a:gd name="connsiteX27" fmla="*/ 5059755 w 6096000"/>
              <a:gd name="connsiteY27" fmla="*/ 6626043 h 6857999"/>
              <a:gd name="connsiteX28" fmla="*/ 5138227 w 6096000"/>
              <a:gd name="connsiteY28" fmla="*/ 6626043 h 6857999"/>
              <a:gd name="connsiteX29" fmla="*/ 5138227 w 6096000"/>
              <a:gd name="connsiteY29" fmla="*/ 6523012 h 6857999"/>
              <a:gd name="connsiteX30" fmla="*/ 5087899 w 6096000"/>
              <a:gd name="connsiteY30" fmla="*/ 6405861 h 6857999"/>
              <a:gd name="connsiteX31" fmla="*/ 4894865 w 6096000"/>
              <a:gd name="connsiteY31" fmla="*/ 6405861 h 6857999"/>
              <a:gd name="connsiteX32" fmla="*/ 4975654 w 6096000"/>
              <a:gd name="connsiteY32" fmla="*/ 6510436 h 6857999"/>
              <a:gd name="connsiteX33" fmla="*/ 4975654 w 6096000"/>
              <a:gd name="connsiteY33" fmla="*/ 6405861 h 6857999"/>
              <a:gd name="connsiteX34" fmla="*/ 5265371 w 6096000"/>
              <a:gd name="connsiteY34" fmla="*/ 6405750 h 6857999"/>
              <a:gd name="connsiteX35" fmla="*/ 5212615 w 6096000"/>
              <a:gd name="connsiteY35" fmla="*/ 6457266 h 6857999"/>
              <a:gd name="connsiteX36" fmla="*/ 5230605 w 6096000"/>
              <a:gd name="connsiteY36" fmla="*/ 6504258 h 6857999"/>
              <a:gd name="connsiteX37" fmla="*/ 5297157 w 6096000"/>
              <a:gd name="connsiteY37" fmla="*/ 6589640 h 6857999"/>
              <a:gd name="connsiteX38" fmla="*/ 5309077 w 6096000"/>
              <a:gd name="connsiteY38" fmla="*/ 6612474 h 6857999"/>
              <a:gd name="connsiteX39" fmla="*/ 5304552 w 6096000"/>
              <a:gd name="connsiteY39" fmla="*/ 6624939 h 6857999"/>
              <a:gd name="connsiteX40" fmla="*/ 5316030 w 6096000"/>
              <a:gd name="connsiteY40" fmla="*/ 6626153 h 6857999"/>
              <a:gd name="connsiteX41" fmla="*/ 5366689 w 6096000"/>
              <a:gd name="connsiteY41" fmla="*/ 6574968 h 6857999"/>
              <a:gd name="connsiteX42" fmla="*/ 5349030 w 6096000"/>
              <a:gd name="connsiteY42" fmla="*/ 6527975 h 6857999"/>
              <a:gd name="connsiteX43" fmla="*/ 5282257 w 6096000"/>
              <a:gd name="connsiteY43" fmla="*/ 6442263 h 6857999"/>
              <a:gd name="connsiteX44" fmla="*/ 5271000 w 6096000"/>
              <a:gd name="connsiteY44" fmla="*/ 6420642 h 6857999"/>
              <a:gd name="connsiteX45" fmla="*/ 5275414 w 6096000"/>
              <a:gd name="connsiteY45" fmla="*/ 6406963 h 6857999"/>
              <a:gd name="connsiteX46" fmla="*/ 5265371 w 6096000"/>
              <a:gd name="connsiteY46" fmla="*/ 6405750 h 6857999"/>
              <a:gd name="connsiteX47" fmla="*/ 4880186 w 6096000"/>
              <a:gd name="connsiteY47" fmla="*/ 6405640 h 6857999"/>
              <a:gd name="connsiteX48" fmla="*/ 4827430 w 6096000"/>
              <a:gd name="connsiteY48" fmla="*/ 6457156 h 6857999"/>
              <a:gd name="connsiteX49" fmla="*/ 4845420 w 6096000"/>
              <a:gd name="connsiteY49" fmla="*/ 6504148 h 6857999"/>
              <a:gd name="connsiteX50" fmla="*/ 4911972 w 6096000"/>
              <a:gd name="connsiteY50" fmla="*/ 6589529 h 6857999"/>
              <a:gd name="connsiteX51" fmla="*/ 4923892 w 6096000"/>
              <a:gd name="connsiteY51" fmla="*/ 6612364 h 6857999"/>
              <a:gd name="connsiteX52" fmla="*/ 4919367 w 6096000"/>
              <a:gd name="connsiteY52" fmla="*/ 6624829 h 6857999"/>
              <a:gd name="connsiteX53" fmla="*/ 4930845 w 6096000"/>
              <a:gd name="connsiteY53" fmla="*/ 6626043 h 6857999"/>
              <a:gd name="connsiteX54" fmla="*/ 4981504 w 6096000"/>
              <a:gd name="connsiteY54" fmla="*/ 6574858 h 6857999"/>
              <a:gd name="connsiteX55" fmla="*/ 4963845 w 6096000"/>
              <a:gd name="connsiteY55" fmla="*/ 6527865 h 6857999"/>
              <a:gd name="connsiteX56" fmla="*/ 4897072 w 6096000"/>
              <a:gd name="connsiteY56" fmla="*/ 6442153 h 6857999"/>
              <a:gd name="connsiteX57" fmla="*/ 4885815 w 6096000"/>
              <a:gd name="connsiteY57" fmla="*/ 6420532 h 6857999"/>
              <a:gd name="connsiteX58" fmla="*/ 4890229 w 6096000"/>
              <a:gd name="connsiteY58" fmla="*/ 6406853 h 6857999"/>
              <a:gd name="connsiteX59" fmla="*/ 4880186 w 6096000"/>
              <a:gd name="connsiteY59" fmla="*/ 6405640 h 6857999"/>
              <a:gd name="connsiteX60" fmla="*/ 4924002 w 6096000"/>
              <a:gd name="connsiteY60" fmla="*/ 6178950 h 6857999"/>
              <a:gd name="connsiteX61" fmla="*/ 4685717 w 6096000"/>
              <a:gd name="connsiteY61" fmla="*/ 6417113 h 6857999"/>
              <a:gd name="connsiteX62" fmla="*/ 4755470 w 6096000"/>
              <a:gd name="connsiteY62" fmla="*/ 6585448 h 6857999"/>
              <a:gd name="connsiteX63" fmla="*/ 4808667 w 6096000"/>
              <a:gd name="connsiteY63" fmla="*/ 6625271 h 6857999"/>
              <a:gd name="connsiteX64" fmla="*/ 4808667 w 6096000"/>
              <a:gd name="connsiteY64" fmla="*/ 6599017 h 6857999"/>
              <a:gd name="connsiteX65" fmla="*/ 4771473 w 6096000"/>
              <a:gd name="connsiteY65" fmla="*/ 6569453 h 6857999"/>
              <a:gd name="connsiteX66" fmla="*/ 4708342 w 6096000"/>
              <a:gd name="connsiteY66" fmla="*/ 6417113 h 6857999"/>
              <a:gd name="connsiteX67" fmla="*/ 4771473 w 6096000"/>
              <a:gd name="connsiteY67" fmla="*/ 6264772 h 6857999"/>
              <a:gd name="connsiteX68" fmla="*/ 4923892 w 6096000"/>
              <a:gd name="connsiteY68" fmla="*/ 6201674 h 6857999"/>
              <a:gd name="connsiteX69" fmla="*/ 5076310 w 6096000"/>
              <a:gd name="connsiteY69" fmla="*/ 6264772 h 6857999"/>
              <a:gd name="connsiteX70" fmla="*/ 5139109 w 6096000"/>
              <a:gd name="connsiteY70" fmla="*/ 6405861 h 6857999"/>
              <a:gd name="connsiteX71" fmla="*/ 5109972 w 6096000"/>
              <a:gd name="connsiteY71" fmla="*/ 6405861 h 6857999"/>
              <a:gd name="connsiteX72" fmla="*/ 5150919 w 6096000"/>
              <a:gd name="connsiteY72" fmla="*/ 6501612 h 6857999"/>
              <a:gd name="connsiteX73" fmla="*/ 5192748 w 6096000"/>
              <a:gd name="connsiteY73" fmla="*/ 6405861 h 6857999"/>
              <a:gd name="connsiteX74" fmla="*/ 5161956 w 6096000"/>
              <a:gd name="connsiteY74" fmla="*/ 6405751 h 6857999"/>
              <a:gd name="connsiteX75" fmla="*/ 5092424 w 6096000"/>
              <a:gd name="connsiteY75" fmla="*/ 6248667 h 6857999"/>
              <a:gd name="connsiteX76" fmla="*/ 4924002 w 6096000"/>
              <a:gd name="connsiteY76" fmla="*/ 6178950 h 6857999"/>
              <a:gd name="connsiteX77" fmla="*/ 0 w 6096000"/>
              <a:gd name="connsiteY77" fmla="*/ 0 h 6857999"/>
              <a:gd name="connsiteX78" fmla="*/ 6096000 w 6096000"/>
              <a:gd name="connsiteY78" fmla="*/ 0 h 6857999"/>
              <a:gd name="connsiteX79" fmla="*/ 6096000 w 6096000"/>
              <a:gd name="connsiteY79" fmla="*/ 6857999 h 6857999"/>
              <a:gd name="connsiteX80" fmla="*/ 0 w 6096000"/>
              <a:gd name="connsiteY8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96000" h="6857999">
                <a:moveTo>
                  <a:pt x="5214712" y="6516062"/>
                </a:moveTo>
                <a:lnTo>
                  <a:pt x="5214822" y="6625711"/>
                </a:lnTo>
                <a:lnTo>
                  <a:pt x="5299806" y="6625711"/>
                </a:lnTo>
                <a:close/>
                <a:moveTo>
                  <a:pt x="4829637" y="6516062"/>
                </a:moveTo>
                <a:lnTo>
                  <a:pt x="4829748" y="6625712"/>
                </a:lnTo>
                <a:lnTo>
                  <a:pt x="4914731" y="6625712"/>
                </a:lnTo>
                <a:close/>
                <a:moveTo>
                  <a:pt x="5434013" y="6480100"/>
                </a:moveTo>
                <a:lnTo>
                  <a:pt x="5386996" y="6626042"/>
                </a:lnTo>
                <a:lnTo>
                  <a:pt x="5478933" y="6626042"/>
                </a:lnTo>
                <a:close/>
                <a:moveTo>
                  <a:pt x="5576057" y="6405971"/>
                </a:moveTo>
                <a:lnTo>
                  <a:pt x="5644154" y="6626153"/>
                </a:lnTo>
                <a:lnTo>
                  <a:pt x="5700552" y="6626153"/>
                </a:lnTo>
                <a:lnTo>
                  <a:pt x="5713465" y="6584786"/>
                </a:lnTo>
                <a:lnTo>
                  <a:pt x="5657729" y="6405971"/>
                </a:lnTo>
                <a:close/>
                <a:moveTo>
                  <a:pt x="5457853" y="6405971"/>
                </a:moveTo>
                <a:lnTo>
                  <a:pt x="5444719" y="6446566"/>
                </a:lnTo>
                <a:lnTo>
                  <a:pt x="5500013" y="6626153"/>
                </a:lnTo>
                <a:lnTo>
                  <a:pt x="5581686" y="6626153"/>
                </a:lnTo>
                <a:lnTo>
                  <a:pt x="5514141" y="6405971"/>
                </a:lnTo>
                <a:close/>
                <a:moveTo>
                  <a:pt x="5279940" y="6405971"/>
                </a:moveTo>
                <a:lnTo>
                  <a:pt x="5360729" y="6510546"/>
                </a:lnTo>
                <a:lnTo>
                  <a:pt x="5360729" y="6405971"/>
                </a:lnTo>
                <a:close/>
                <a:moveTo>
                  <a:pt x="5679141" y="6405861"/>
                </a:moveTo>
                <a:lnTo>
                  <a:pt x="5724282" y="6551803"/>
                </a:lnTo>
                <a:lnTo>
                  <a:pt x="5770967" y="6405861"/>
                </a:lnTo>
                <a:close/>
                <a:moveTo>
                  <a:pt x="5002474" y="6405861"/>
                </a:moveTo>
                <a:lnTo>
                  <a:pt x="5059755" y="6540110"/>
                </a:lnTo>
                <a:lnTo>
                  <a:pt x="5059755" y="6626043"/>
                </a:lnTo>
                <a:lnTo>
                  <a:pt x="5138227" y="6626043"/>
                </a:lnTo>
                <a:lnTo>
                  <a:pt x="5138227" y="6523012"/>
                </a:lnTo>
                <a:lnTo>
                  <a:pt x="5087899" y="6405861"/>
                </a:lnTo>
                <a:close/>
                <a:moveTo>
                  <a:pt x="4894865" y="6405861"/>
                </a:moveTo>
                <a:lnTo>
                  <a:pt x="4975654" y="6510436"/>
                </a:lnTo>
                <a:lnTo>
                  <a:pt x="4975654" y="6405861"/>
                </a:lnTo>
                <a:close/>
                <a:moveTo>
                  <a:pt x="5265371" y="6405750"/>
                </a:moveTo>
                <a:cubicBezTo>
                  <a:pt x="5234247" y="6405750"/>
                  <a:pt x="5212615" y="6428254"/>
                  <a:pt x="5212615" y="6457266"/>
                </a:cubicBezTo>
                <a:cubicBezTo>
                  <a:pt x="5212615" y="6477122"/>
                  <a:pt x="5219016" y="6489366"/>
                  <a:pt x="5230605" y="6504258"/>
                </a:cubicBezTo>
                <a:lnTo>
                  <a:pt x="5297157" y="6589640"/>
                </a:lnTo>
                <a:cubicBezTo>
                  <a:pt x="5303558" y="6597803"/>
                  <a:pt x="5309077" y="6604201"/>
                  <a:pt x="5309077" y="6612474"/>
                </a:cubicBezTo>
                <a:cubicBezTo>
                  <a:pt x="5309077" y="6616666"/>
                  <a:pt x="5308856" y="6620968"/>
                  <a:pt x="5304552" y="6624939"/>
                </a:cubicBezTo>
                <a:cubicBezTo>
                  <a:pt x="5310953" y="6625822"/>
                  <a:pt x="5312388" y="6626153"/>
                  <a:pt x="5316030" y="6626153"/>
                </a:cubicBezTo>
                <a:cubicBezTo>
                  <a:pt x="5344395" y="6626153"/>
                  <a:pt x="5366689" y="6603980"/>
                  <a:pt x="5366689" y="6574968"/>
                </a:cubicBezTo>
                <a:cubicBezTo>
                  <a:pt x="5366689" y="6555112"/>
                  <a:pt x="5360619" y="6542867"/>
                  <a:pt x="5349030" y="6527975"/>
                </a:cubicBezTo>
                <a:lnTo>
                  <a:pt x="5282257" y="6442263"/>
                </a:lnTo>
                <a:cubicBezTo>
                  <a:pt x="5275856" y="6434100"/>
                  <a:pt x="5271000" y="6427371"/>
                  <a:pt x="5271000" y="6420642"/>
                </a:cubicBezTo>
                <a:cubicBezTo>
                  <a:pt x="5271000" y="6415678"/>
                  <a:pt x="5271220" y="6411486"/>
                  <a:pt x="5275414" y="6406963"/>
                </a:cubicBezTo>
                <a:cubicBezTo>
                  <a:pt x="5271110" y="6406412"/>
                  <a:pt x="5269675" y="6405750"/>
                  <a:pt x="5265371" y="6405750"/>
                </a:cubicBezTo>
                <a:close/>
                <a:moveTo>
                  <a:pt x="4880186" y="6405640"/>
                </a:moveTo>
                <a:cubicBezTo>
                  <a:pt x="4849062" y="6405640"/>
                  <a:pt x="4827430" y="6428144"/>
                  <a:pt x="4827430" y="6457156"/>
                </a:cubicBezTo>
                <a:cubicBezTo>
                  <a:pt x="4827430" y="6477012"/>
                  <a:pt x="4833831" y="6489256"/>
                  <a:pt x="4845420" y="6504148"/>
                </a:cubicBezTo>
                <a:lnTo>
                  <a:pt x="4911972" y="6589529"/>
                </a:lnTo>
                <a:cubicBezTo>
                  <a:pt x="4918373" y="6597693"/>
                  <a:pt x="4923892" y="6604091"/>
                  <a:pt x="4923892" y="6612364"/>
                </a:cubicBezTo>
                <a:cubicBezTo>
                  <a:pt x="4923892" y="6616556"/>
                  <a:pt x="4923671" y="6620858"/>
                  <a:pt x="4919367" y="6624829"/>
                </a:cubicBezTo>
                <a:cubicBezTo>
                  <a:pt x="4925768" y="6625712"/>
                  <a:pt x="4927203" y="6626043"/>
                  <a:pt x="4930845" y="6626043"/>
                </a:cubicBezTo>
                <a:cubicBezTo>
                  <a:pt x="4959210" y="6626043"/>
                  <a:pt x="4981504" y="6603870"/>
                  <a:pt x="4981504" y="6574858"/>
                </a:cubicBezTo>
                <a:cubicBezTo>
                  <a:pt x="4981504" y="6555002"/>
                  <a:pt x="4975434" y="6542757"/>
                  <a:pt x="4963845" y="6527865"/>
                </a:cubicBezTo>
                <a:lnTo>
                  <a:pt x="4897072" y="6442153"/>
                </a:lnTo>
                <a:cubicBezTo>
                  <a:pt x="4890671" y="6433990"/>
                  <a:pt x="4885815" y="6427261"/>
                  <a:pt x="4885815" y="6420532"/>
                </a:cubicBezTo>
                <a:cubicBezTo>
                  <a:pt x="4885815" y="6415678"/>
                  <a:pt x="4886146" y="6411376"/>
                  <a:pt x="4890229" y="6406853"/>
                </a:cubicBezTo>
                <a:cubicBezTo>
                  <a:pt x="4885925" y="6406302"/>
                  <a:pt x="4884490" y="6405640"/>
                  <a:pt x="4880186" y="6405640"/>
                </a:cubicBezTo>
                <a:close/>
                <a:moveTo>
                  <a:pt x="4924002" y="6178950"/>
                </a:moveTo>
                <a:cubicBezTo>
                  <a:pt x="4792553" y="6178950"/>
                  <a:pt x="4685717" y="6285842"/>
                  <a:pt x="4685717" y="6417113"/>
                </a:cubicBezTo>
                <a:cubicBezTo>
                  <a:pt x="4685717" y="6480652"/>
                  <a:pt x="4710439" y="6540441"/>
                  <a:pt x="4755470" y="6585448"/>
                </a:cubicBezTo>
                <a:cubicBezTo>
                  <a:pt x="4771473" y="6601444"/>
                  <a:pt x="4789353" y="6614571"/>
                  <a:pt x="4808667" y="6625271"/>
                </a:cubicBezTo>
                <a:lnTo>
                  <a:pt x="4808667" y="6599017"/>
                </a:lnTo>
                <a:cubicBezTo>
                  <a:pt x="4795423" y="6590523"/>
                  <a:pt x="4782951" y="6580926"/>
                  <a:pt x="4771473" y="6569453"/>
                </a:cubicBezTo>
                <a:cubicBezTo>
                  <a:pt x="4730747" y="6528748"/>
                  <a:pt x="4708342" y="6474696"/>
                  <a:pt x="4708342" y="6417113"/>
                </a:cubicBezTo>
                <a:cubicBezTo>
                  <a:pt x="4708342" y="6359640"/>
                  <a:pt x="4730747" y="6305477"/>
                  <a:pt x="4771473" y="6264772"/>
                </a:cubicBezTo>
                <a:cubicBezTo>
                  <a:pt x="4812199" y="6224067"/>
                  <a:pt x="4866279" y="6201674"/>
                  <a:pt x="4923892" y="6201674"/>
                </a:cubicBezTo>
                <a:cubicBezTo>
                  <a:pt x="4981393" y="6201674"/>
                  <a:pt x="5035584" y="6224067"/>
                  <a:pt x="5076310" y="6264772"/>
                </a:cubicBezTo>
                <a:cubicBezTo>
                  <a:pt x="5114166" y="6302720"/>
                  <a:pt x="5136240" y="6352250"/>
                  <a:pt x="5139109" y="6405861"/>
                </a:cubicBezTo>
                <a:lnTo>
                  <a:pt x="5109972" y="6405861"/>
                </a:lnTo>
                <a:lnTo>
                  <a:pt x="5150919" y="6501612"/>
                </a:lnTo>
                <a:lnTo>
                  <a:pt x="5192748" y="6405861"/>
                </a:lnTo>
                <a:lnTo>
                  <a:pt x="5161956" y="6405751"/>
                </a:lnTo>
                <a:cubicBezTo>
                  <a:pt x="5159086" y="6346513"/>
                  <a:pt x="5134695" y="6290916"/>
                  <a:pt x="5092424" y="6248667"/>
                </a:cubicBezTo>
                <a:cubicBezTo>
                  <a:pt x="5047504" y="6203770"/>
                  <a:pt x="4987684" y="6178950"/>
                  <a:pt x="4924002" y="6178950"/>
                </a:cubicBezTo>
                <a:close/>
                <a:moveTo>
                  <a:pt x="0" y="0"/>
                </a:moveTo>
                <a:lnTo>
                  <a:pt x="6096000" y="0"/>
                </a:lnTo>
                <a:lnTo>
                  <a:pt x="6096000" y="6857999"/>
                </a:lnTo>
                <a:lnTo>
                  <a:pt x="0" y="6857999"/>
                </a:lnTo>
                <a:close/>
              </a:path>
            </a:pathLst>
          </a:custGeom>
          <a:solidFill>
            <a:schemeClr val="bg2"/>
          </a:solidFill>
        </p:spPr>
        <p:txBody>
          <a:bodyPr wrap="square" anchor="ctr">
            <a:noAutofit/>
          </a:bodyPr>
          <a:lstStyle>
            <a:lvl1pPr marL="0" indent="0" algn="ctr">
              <a:buNone/>
              <a:defRPr sz="1200">
                <a:solidFill>
                  <a:schemeClr val="accent4"/>
                </a:solidFill>
              </a:defRPr>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Tree>
    <p:extLst>
      <p:ext uri="{BB962C8B-B14F-4D97-AF65-F5344CB8AC3E}">
        <p14:creationId xmlns:p14="http://schemas.microsoft.com/office/powerpoint/2010/main" val="3987800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 och två bilder, fjord">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E3BEB5C8-5092-75E4-1C97-A7918172BD28}"/>
              </a:ext>
            </a:extLst>
          </p:cNvPr>
          <p:cNvSpPr/>
          <p:nvPr userDrawn="1"/>
        </p:nvSpPr>
        <p:spPr>
          <a:xfrm>
            <a:off x="10727473" y="6116595"/>
            <a:ext cx="1326995" cy="663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bild 10">
            <a:extLst>
              <a:ext uri="{FF2B5EF4-FFF2-40B4-BE49-F238E27FC236}">
                <a16:creationId xmlns:a16="http://schemas.microsoft.com/office/drawing/2014/main" id="{BAD1DB9C-3437-30C5-9868-85AEEAE67BD3}"/>
              </a:ext>
            </a:extLst>
          </p:cNvPr>
          <p:cNvSpPr>
            <a:spLocks noGrp="1"/>
          </p:cNvSpPr>
          <p:nvPr>
            <p:ph type="pic" sz="quarter" idx="15" hasCustomPrompt="1"/>
          </p:nvPr>
        </p:nvSpPr>
        <p:spPr>
          <a:xfrm>
            <a:off x="6096000" y="0"/>
            <a:ext cx="6096000" cy="3429000"/>
          </a:xfrm>
          <a:solidFill>
            <a:schemeClr val="bg2"/>
          </a:solidFill>
        </p:spPr>
        <p:txBody>
          <a:bodyPr anchor="ctr">
            <a:normAutofit/>
          </a:bodyPr>
          <a:lstStyle>
            <a:lvl1pPr marL="0" indent="0" algn="ctr">
              <a:buNone/>
              <a:defRPr sz="1200">
                <a:solidFill>
                  <a:schemeClr val="accent4"/>
                </a:solidFill>
              </a:defRPr>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14" name="Rubrik 1">
            <a:extLst>
              <a:ext uri="{FF2B5EF4-FFF2-40B4-BE49-F238E27FC236}">
                <a16:creationId xmlns:a16="http://schemas.microsoft.com/office/drawing/2014/main" id="{E180A3C7-2380-B4D7-FE9E-32B8194EE3A4}"/>
              </a:ext>
            </a:extLst>
          </p:cNvPr>
          <p:cNvSpPr>
            <a:spLocks noGrp="1"/>
          </p:cNvSpPr>
          <p:nvPr>
            <p:ph type="title" hasCustomPrompt="1"/>
          </p:nvPr>
        </p:nvSpPr>
        <p:spPr>
          <a:xfrm>
            <a:off x="587376" y="657226"/>
            <a:ext cx="4892762" cy="1331912"/>
          </a:xfrm>
        </p:spPr>
        <p:txBody>
          <a:bodyPr/>
          <a:lstStyle>
            <a:lvl1pPr>
              <a:buClrTx/>
              <a:defRPr>
                <a:solidFill>
                  <a:schemeClr val="bg1"/>
                </a:solidFill>
              </a:defRPr>
            </a:lvl1pPr>
          </a:lstStyle>
          <a:p>
            <a:r>
              <a:rPr lang="sv-SE" dirty="0"/>
              <a:t>Rubrik</a:t>
            </a:r>
          </a:p>
        </p:txBody>
      </p:sp>
      <p:sp>
        <p:nvSpPr>
          <p:cNvPr id="15" name="Platshållare för innehåll 2">
            <a:extLst>
              <a:ext uri="{FF2B5EF4-FFF2-40B4-BE49-F238E27FC236}">
                <a16:creationId xmlns:a16="http://schemas.microsoft.com/office/drawing/2014/main" id="{EE89DB87-3A72-8FBA-4738-6EB04CA4EAFC}"/>
              </a:ext>
            </a:extLst>
          </p:cNvPr>
          <p:cNvSpPr>
            <a:spLocks noGrp="1"/>
          </p:cNvSpPr>
          <p:nvPr>
            <p:ph sz="half" idx="1" hasCustomPrompt="1"/>
          </p:nvPr>
        </p:nvSpPr>
        <p:spPr>
          <a:xfrm>
            <a:off x="587376" y="2133601"/>
            <a:ext cx="4881281" cy="3937518"/>
          </a:xfrm>
        </p:spPr>
        <p:txBody>
          <a:bodyPr/>
          <a:lstStyle>
            <a:lvl1pPr>
              <a:buClr>
                <a:srgbClr val="A4C9E1"/>
              </a:buClr>
              <a:defRPr>
                <a:solidFill>
                  <a:schemeClr val="bg1"/>
                </a:solidFill>
              </a:defRPr>
            </a:lvl1pPr>
            <a:lvl2pPr>
              <a:buClr>
                <a:srgbClr val="A4C9E1"/>
              </a:buClr>
              <a:defRPr>
                <a:solidFill>
                  <a:schemeClr val="bg1"/>
                </a:solidFill>
              </a:defRPr>
            </a:lvl2pPr>
            <a:lvl3pPr>
              <a:buClr>
                <a:srgbClr val="A4C9E1"/>
              </a:buClr>
              <a:defRPr>
                <a:solidFill>
                  <a:schemeClr val="bg1"/>
                </a:solidFill>
              </a:defRPr>
            </a:lvl3pPr>
            <a:lvl4pPr>
              <a:buClr>
                <a:srgbClr val="A4C9E1"/>
              </a:buClr>
              <a:defRPr>
                <a:solidFill>
                  <a:schemeClr val="bg1"/>
                </a:solidFill>
              </a:defRPr>
            </a:lvl4pPr>
            <a:lvl5pPr>
              <a:buClr>
                <a:srgbClr val="A4C9E1"/>
              </a:buClr>
              <a:defRPr>
                <a:solidFill>
                  <a:schemeClr val="bg1"/>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lvl1pPr>
              <a:defRPr>
                <a:solidFill>
                  <a:schemeClr val="bg1"/>
                </a:solidFill>
              </a:defRPr>
            </a:lvl1pPr>
          </a:lstStyle>
          <a:p>
            <a:fld id="{507A4130-A3E6-014C-AEE6-7EA070224DF5}" type="datetime6">
              <a:rPr lang="sv-SE" smtClean="0"/>
              <a:pPr/>
              <a:t>april 2025</a:t>
            </a:fld>
            <a:endParaRPr lang="sv-SE" dirty="0"/>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lvl1pPr>
              <a:defRPr>
                <a:solidFill>
                  <a:srgbClr val="D1E4F0"/>
                </a:solidFill>
              </a:defRPr>
            </a:lvl1pPr>
          </a:lstStyle>
          <a:p>
            <a:r>
              <a:rPr lang="sv-SE"/>
              <a:t>Namn på presentation</a:t>
            </a:r>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lvl1pPr>
              <a:defRPr>
                <a:solidFill>
                  <a:srgbClr val="D1E4F0"/>
                </a:solidFill>
              </a:defRPr>
            </a:lvl1pPr>
          </a:lstStyle>
          <a:p>
            <a:fld id="{6493D49A-1678-564F-8579-4E4AC7145C5F}" type="slidenum">
              <a:rPr lang="sv-SE" smtClean="0"/>
              <a:pPr/>
              <a:t>‹#›</a:t>
            </a:fld>
            <a:endParaRPr lang="sv-SE"/>
          </a:p>
        </p:txBody>
      </p:sp>
      <p:sp>
        <p:nvSpPr>
          <p:cNvPr id="13" name="Platshållare för bild 12">
            <a:extLst>
              <a:ext uri="{FF2B5EF4-FFF2-40B4-BE49-F238E27FC236}">
                <a16:creationId xmlns:a16="http://schemas.microsoft.com/office/drawing/2014/main" id="{514682CF-896A-71FB-25CB-04E3EED05654}"/>
              </a:ext>
            </a:extLst>
          </p:cNvPr>
          <p:cNvSpPr>
            <a:spLocks noGrp="1"/>
          </p:cNvSpPr>
          <p:nvPr>
            <p:ph type="pic" sz="quarter" idx="16" hasCustomPrompt="1"/>
          </p:nvPr>
        </p:nvSpPr>
        <p:spPr>
          <a:xfrm>
            <a:off x="6096000" y="3429000"/>
            <a:ext cx="6096000" cy="3429000"/>
          </a:xfrm>
          <a:custGeom>
            <a:avLst/>
            <a:gdLst>
              <a:gd name="connsiteX0" fmla="*/ 5214711 w 6096000"/>
              <a:gd name="connsiteY0" fmla="*/ 3087063 h 3429000"/>
              <a:gd name="connsiteX1" fmla="*/ 5214821 w 6096000"/>
              <a:gd name="connsiteY1" fmla="*/ 3196712 h 3429000"/>
              <a:gd name="connsiteX2" fmla="*/ 5299805 w 6096000"/>
              <a:gd name="connsiteY2" fmla="*/ 3196712 h 3429000"/>
              <a:gd name="connsiteX3" fmla="*/ 4829636 w 6096000"/>
              <a:gd name="connsiteY3" fmla="*/ 3087063 h 3429000"/>
              <a:gd name="connsiteX4" fmla="*/ 4829747 w 6096000"/>
              <a:gd name="connsiteY4" fmla="*/ 3196713 h 3429000"/>
              <a:gd name="connsiteX5" fmla="*/ 4914730 w 6096000"/>
              <a:gd name="connsiteY5" fmla="*/ 3196713 h 3429000"/>
              <a:gd name="connsiteX6" fmla="*/ 5434012 w 6096000"/>
              <a:gd name="connsiteY6" fmla="*/ 3051101 h 3429000"/>
              <a:gd name="connsiteX7" fmla="*/ 5386995 w 6096000"/>
              <a:gd name="connsiteY7" fmla="*/ 3197043 h 3429000"/>
              <a:gd name="connsiteX8" fmla="*/ 5478932 w 6096000"/>
              <a:gd name="connsiteY8" fmla="*/ 3197043 h 3429000"/>
              <a:gd name="connsiteX9" fmla="*/ 5576056 w 6096000"/>
              <a:gd name="connsiteY9" fmla="*/ 2976972 h 3429000"/>
              <a:gd name="connsiteX10" fmla="*/ 5644153 w 6096000"/>
              <a:gd name="connsiteY10" fmla="*/ 3197154 h 3429000"/>
              <a:gd name="connsiteX11" fmla="*/ 5700551 w 6096000"/>
              <a:gd name="connsiteY11" fmla="*/ 3197154 h 3429000"/>
              <a:gd name="connsiteX12" fmla="*/ 5713464 w 6096000"/>
              <a:gd name="connsiteY12" fmla="*/ 3155787 h 3429000"/>
              <a:gd name="connsiteX13" fmla="*/ 5657728 w 6096000"/>
              <a:gd name="connsiteY13" fmla="*/ 2976972 h 3429000"/>
              <a:gd name="connsiteX14" fmla="*/ 5457852 w 6096000"/>
              <a:gd name="connsiteY14" fmla="*/ 2976972 h 3429000"/>
              <a:gd name="connsiteX15" fmla="*/ 5444718 w 6096000"/>
              <a:gd name="connsiteY15" fmla="*/ 3017567 h 3429000"/>
              <a:gd name="connsiteX16" fmla="*/ 5500012 w 6096000"/>
              <a:gd name="connsiteY16" fmla="*/ 3197154 h 3429000"/>
              <a:gd name="connsiteX17" fmla="*/ 5581685 w 6096000"/>
              <a:gd name="connsiteY17" fmla="*/ 3197154 h 3429000"/>
              <a:gd name="connsiteX18" fmla="*/ 5514140 w 6096000"/>
              <a:gd name="connsiteY18" fmla="*/ 2976972 h 3429000"/>
              <a:gd name="connsiteX19" fmla="*/ 5279939 w 6096000"/>
              <a:gd name="connsiteY19" fmla="*/ 2976972 h 3429000"/>
              <a:gd name="connsiteX20" fmla="*/ 5360728 w 6096000"/>
              <a:gd name="connsiteY20" fmla="*/ 3081547 h 3429000"/>
              <a:gd name="connsiteX21" fmla="*/ 5360728 w 6096000"/>
              <a:gd name="connsiteY21" fmla="*/ 2976972 h 3429000"/>
              <a:gd name="connsiteX22" fmla="*/ 5679140 w 6096000"/>
              <a:gd name="connsiteY22" fmla="*/ 2976862 h 3429000"/>
              <a:gd name="connsiteX23" fmla="*/ 5724281 w 6096000"/>
              <a:gd name="connsiteY23" fmla="*/ 3122804 h 3429000"/>
              <a:gd name="connsiteX24" fmla="*/ 5770966 w 6096000"/>
              <a:gd name="connsiteY24" fmla="*/ 2976862 h 3429000"/>
              <a:gd name="connsiteX25" fmla="*/ 5002473 w 6096000"/>
              <a:gd name="connsiteY25" fmla="*/ 2976862 h 3429000"/>
              <a:gd name="connsiteX26" fmla="*/ 5059754 w 6096000"/>
              <a:gd name="connsiteY26" fmla="*/ 3111111 h 3429000"/>
              <a:gd name="connsiteX27" fmla="*/ 5059754 w 6096000"/>
              <a:gd name="connsiteY27" fmla="*/ 3197044 h 3429000"/>
              <a:gd name="connsiteX28" fmla="*/ 5138226 w 6096000"/>
              <a:gd name="connsiteY28" fmla="*/ 3197044 h 3429000"/>
              <a:gd name="connsiteX29" fmla="*/ 5138226 w 6096000"/>
              <a:gd name="connsiteY29" fmla="*/ 3094013 h 3429000"/>
              <a:gd name="connsiteX30" fmla="*/ 5087898 w 6096000"/>
              <a:gd name="connsiteY30" fmla="*/ 2976862 h 3429000"/>
              <a:gd name="connsiteX31" fmla="*/ 4894864 w 6096000"/>
              <a:gd name="connsiteY31" fmla="*/ 2976862 h 3429000"/>
              <a:gd name="connsiteX32" fmla="*/ 4975653 w 6096000"/>
              <a:gd name="connsiteY32" fmla="*/ 3081437 h 3429000"/>
              <a:gd name="connsiteX33" fmla="*/ 4975653 w 6096000"/>
              <a:gd name="connsiteY33" fmla="*/ 2976862 h 3429000"/>
              <a:gd name="connsiteX34" fmla="*/ 5265370 w 6096000"/>
              <a:gd name="connsiteY34" fmla="*/ 2976751 h 3429000"/>
              <a:gd name="connsiteX35" fmla="*/ 5212614 w 6096000"/>
              <a:gd name="connsiteY35" fmla="*/ 3028267 h 3429000"/>
              <a:gd name="connsiteX36" fmla="*/ 5230604 w 6096000"/>
              <a:gd name="connsiteY36" fmla="*/ 3075259 h 3429000"/>
              <a:gd name="connsiteX37" fmla="*/ 5297156 w 6096000"/>
              <a:gd name="connsiteY37" fmla="*/ 3160641 h 3429000"/>
              <a:gd name="connsiteX38" fmla="*/ 5309076 w 6096000"/>
              <a:gd name="connsiteY38" fmla="*/ 3183475 h 3429000"/>
              <a:gd name="connsiteX39" fmla="*/ 5304551 w 6096000"/>
              <a:gd name="connsiteY39" fmla="*/ 3195940 h 3429000"/>
              <a:gd name="connsiteX40" fmla="*/ 5316029 w 6096000"/>
              <a:gd name="connsiteY40" fmla="*/ 3197154 h 3429000"/>
              <a:gd name="connsiteX41" fmla="*/ 5366688 w 6096000"/>
              <a:gd name="connsiteY41" fmla="*/ 3145969 h 3429000"/>
              <a:gd name="connsiteX42" fmla="*/ 5349029 w 6096000"/>
              <a:gd name="connsiteY42" fmla="*/ 3098976 h 3429000"/>
              <a:gd name="connsiteX43" fmla="*/ 5282256 w 6096000"/>
              <a:gd name="connsiteY43" fmla="*/ 3013264 h 3429000"/>
              <a:gd name="connsiteX44" fmla="*/ 5270999 w 6096000"/>
              <a:gd name="connsiteY44" fmla="*/ 2991643 h 3429000"/>
              <a:gd name="connsiteX45" fmla="*/ 5275413 w 6096000"/>
              <a:gd name="connsiteY45" fmla="*/ 2977964 h 3429000"/>
              <a:gd name="connsiteX46" fmla="*/ 5265370 w 6096000"/>
              <a:gd name="connsiteY46" fmla="*/ 2976751 h 3429000"/>
              <a:gd name="connsiteX47" fmla="*/ 4880185 w 6096000"/>
              <a:gd name="connsiteY47" fmla="*/ 2976641 h 3429000"/>
              <a:gd name="connsiteX48" fmla="*/ 4827429 w 6096000"/>
              <a:gd name="connsiteY48" fmla="*/ 3028157 h 3429000"/>
              <a:gd name="connsiteX49" fmla="*/ 4845419 w 6096000"/>
              <a:gd name="connsiteY49" fmla="*/ 3075149 h 3429000"/>
              <a:gd name="connsiteX50" fmla="*/ 4911971 w 6096000"/>
              <a:gd name="connsiteY50" fmla="*/ 3160530 h 3429000"/>
              <a:gd name="connsiteX51" fmla="*/ 4923891 w 6096000"/>
              <a:gd name="connsiteY51" fmla="*/ 3183365 h 3429000"/>
              <a:gd name="connsiteX52" fmla="*/ 4919366 w 6096000"/>
              <a:gd name="connsiteY52" fmla="*/ 3195830 h 3429000"/>
              <a:gd name="connsiteX53" fmla="*/ 4930844 w 6096000"/>
              <a:gd name="connsiteY53" fmla="*/ 3197044 h 3429000"/>
              <a:gd name="connsiteX54" fmla="*/ 4981503 w 6096000"/>
              <a:gd name="connsiteY54" fmla="*/ 3145859 h 3429000"/>
              <a:gd name="connsiteX55" fmla="*/ 4963844 w 6096000"/>
              <a:gd name="connsiteY55" fmla="*/ 3098866 h 3429000"/>
              <a:gd name="connsiteX56" fmla="*/ 4897071 w 6096000"/>
              <a:gd name="connsiteY56" fmla="*/ 3013154 h 3429000"/>
              <a:gd name="connsiteX57" fmla="*/ 4885814 w 6096000"/>
              <a:gd name="connsiteY57" fmla="*/ 2991533 h 3429000"/>
              <a:gd name="connsiteX58" fmla="*/ 4890228 w 6096000"/>
              <a:gd name="connsiteY58" fmla="*/ 2977854 h 3429000"/>
              <a:gd name="connsiteX59" fmla="*/ 4880185 w 6096000"/>
              <a:gd name="connsiteY59" fmla="*/ 2976641 h 3429000"/>
              <a:gd name="connsiteX60" fmla="*/ 4924001 w 6096000"/>
              <a:gd name="connsiteY60" fmla="*/ 2749951 h 3429000"/>
              <a:gd name="connsiteX61" fmla="*/ 4685716 w 6096000"/>
              <a:gd name="connsiteY61" fmla="*/ 2988114 h 3429000"/>
              <a:gd name="connsiteX62" fmla="*/ 4755469 w 6096000"/>
              <a:gd name="connsiteY62" fmla="*/ 3156449 h 3429000"/>
              <a:gd name="connsiteX63" fmla="*/ 4808666 w 6096000"/>
              <a:gd name="connsiteY63" fmla="*/ 3196272 h 3429000"/>
              <a:gd name="connsiteX64" fmla="*/ 4808666 w 6096000"/>
              <a:gd name="connsiteY64" fmla="*/ 3170018 h 3429000"/>
              <a:gd name="connsiteX65" fmla="*/ 4771472 w 6096000"/>
              <a:gd name="connsiteY65" fmla="*/ 3140454 h 3429000"/>
              <a:gd name="connsiteX66" fmla="*/ 4708341 w 6096000"/>
              <a:gd name="connsiteY66" fmla="*/ 2988114 h 3429000"/>
              <a:gd name="connsiteX67" fmla="*/ 4771472 w 6096000"/>
              <a:gd name="connsiteY67" fmla="*/ 2835773 h 3429000"/>
              <a:gd name="connsiteX68" fmla="*/ 4923891 w 6096000"/>
              <a:gd name="connsiteY68" fmla="*/ 2772675 h 3429000"/>
              <a:gd name="connsiteX69" fmla="*/ 5076309 w 6096000"/>
              <a:gd name="connsiteY69" fmla="*/ 2835773 h 3429000"/>
              <a:gd name="connsiteX70" fmla="*/ 5139108 w 6096000"/>
              <a:gd name="connsiteY70" fmla="*/ 2976862 h 3429000"/>
              <a:gd name="connsiteX71" fmla="*/ 5109971 w 6096000"/>
              <a:gd name="connsiteY71" fmla="*/ 2976862 h 3429000"/>
              <a:gd name="connsiteX72" fmla="*/ 5150918 w 6096000"/>
              <a:gd name="connsiteY72" fmla="*/ 3072613 h 3429000"/>
              <a:gd name="connsiteX73" fmla="*/ 5192747 w 6096000"/>
              <a:gd name="connsiteY73" fmla="*/ 2976862 h 3429000"/>
              <a:gd name="connsiteX74" fmla="*/ 5161955 w 6096000"/>
              <a:gd name="connsiteY74" fmla="*/ 2976752 h 3429000"/>
              <a:gd name="connsiteX75" fmla="*/ 5092423 w 6096000"/>
              <a:gd name="connsiteY75" fmla="*/ 2819668 h 3429000"/>
              <a:gd name="connsiteX76" fmla="*/ 4924001 w 6096000"/>
              <a:gd name="connsiteY76" fmla="*/ 2749951 h 3429000"/>
              <a:gd name="connsiteX77" fmla="*/ 0 w 6096000"/>
              <a:gd name="connsiteY77" fmla="*/ 0 h 3429000"/>
              <a:gd name="connsiteX78" fmla="*/ 6096000 w 6096000"/>
              <a:gd name="connsiteY78" fmla="*/ 0 h 3429000"/>
              <a:gd name="connsiteX79" fmla="*/ 6096000 w 6096000"/>
              <a:gd name="connsiteY79" fmla="*/ 3429000 h 3429000"/>
              <a:gd name="connsiteX80" fmla="*/ 0 w 6096000"/>
              <a:gd name="connsiteY80"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96000" h="3429000">
                <a:moveTo>
                  <a:pt x="5214711" y="3087063"/>
                </a:moveTo>
                <a:lnTo>
                  <a:pt x="5214821" y="3196712"/>
                </a:lnTo>
                <a:lnTo>
                  <a:pt x="5299805" y="3196712"/>
                </a:lnTo>
                <a:close/>
                <a:moveTo>
                  <a:pt x="4829636" y="3087063"/>
                </a:moveTo>
                <a:lnTo>
                  <a:pt x="4829747" y="3196713"/>
                </a:lnTo>
                <a:lnTo>
                  <a:pt x="4914730" y="3196713"/>
                </a:lnTo>
                <a:close/>
                <a:moveTo>
                  <a:pt x="5434012" y="3051101"/>
                </a:moveTo>
                <a:lnTo>
                  <a:pt x="5386995" y="3197043"/>
                </a:lnTo>
                <a:lnTo>
                  <a:pt x="5478932" y="3197043"/>
                </a:lnTo>
                <a:close/>
                <a:moveTo>
                  <a:pt x="5576056" y="2976972"/>
                </a:moveTo>
                <a:lnTo>
                  <a:pt x="5644153" y="3197154"/>
                </a:lnTo>
                <a:lnTo>
                  <a:pt x="5700551" y="3197154"/>
                </a:lnTo>
                <a:lnTo>
                  <a:pt x="5713464" y="3155787"/>
                </a:lnTo>
                <a:lnTo>
                  <a:pt x="5657728" y="2976972"/>
                </a:lnTo>
                <a:close/>
                <a:moveTo>
                  <a:pt x="5457852" y="2976972"/>
                </a:moveTo>
                <a:lnTo>
                  <a:pt x="5444718" y="3017567"/>
                </a:lnTo>
                <a:lnTo>
                  <a:pt x="5500012" y="3197154"/>
                </a:lnTo>
                <a:lnTo>
                  <a:pt x="5581685" y="3197154"/>
                </a:lnTo>
                <a:lnTo>
                  <a:pt x="5514140" y="2976972"/>
                </a:lnTo>
                <a:close/>
                <a:moveTo>
                  <a:pt x="5279939" y="2976972"/>
                </a:moveTo>
                <a:lnTo>
                  <a:pt x="5360728" y="3081547"/>
                </a:lnTo>
                <a:lnTo>
                  <a:pt x="5360728" y="2976972"/>
                </a:lnTo>
                <a:close/>
                <a:moveTo>
                  <a:pt x="5679140" y="2976862"/>
                </a:moveTo>
                <a:lnTo>
                  <a:pt x="5724281" y="3122804"/>
                </a:lnTo>
                <a:lnTo>
                  <a:pt x="5770966" y="2976862"/>
                </a:lnTo>
                <a:close/>
                <a:moveTo>
                  <a:pt x="5002473" y="2976862"/>
                </a:moveTo>
                <a:lnTo>
                  <a:pt x="5059754" y="3111111"/>
                </a:lnTo>
                <a:lnTo>
                  <a:pt x="5059754" y="3197044"/>
                </a:lnTo>
                <a:lnTo>
                  <a:pt x="5138226" y="3197044"/>
                </a:lnTo>
                <a:lnTo>
                  <a:pt x="5138226" y="3094013"/>
                </a:lnTo>
                <a:lnTo>
                  <a:pt x="5087898" y="2976862"/>
                </a:lnTo>
                <a:close/>
                <a:moveTo>
                  <a:pt x="4894864" y="2976862"/>
                </a:moveTo>
                <a:lnTo>
                  <a:pt x="4975653" y="3081437"/>
                </a:lnTo>
                <a:lnTo>
                  <a:pt x="4975653" y="2976862"/>
                </a:lnTo>
                <a:close/>
                <a:moveTo>
                  <a:pt x="5265370" y="2976751"/>
                </a:moveTo>
                <a:cubicBezTo>
                  <a:pt x="5234246" y="2976751"/>
                  <a:pt x="5212614" y="2999255"/>
                  <a:pt x="5212614" y="3028267"/>
                </a:cubicBezTo>
                <a:cubicBezTo>
                  <a:pt x="5212614" y="3048123"/>
                  <a:pt x="5219015" y="3060367"/>
                  <a:pt x="5230604" y="3075259"/>
                </a:cubicBezTo>
                <a:lnTo>
                  <a:pt x="5297156" y="3160641"/>
                </a:lnTo>
                <a:cubicBezTo>
                  <a:pt x="5303557" y="3168804"/>
                  <a:pt x="5309076" y="3175202"/>
                  <a:pt x="5309076" y="3183475"/>
                </a:cubicBezTo>
                <a:cubicBezTo>
                  <a:pt x="5309076" y="3187667"/>
                  <a:pt x="5308855" y="3191969"/>
                  <a:pt x="5304551" y="3195940"/>
                </a:cubicBezTo>
                <a:cubicBezTo>
                  <a:pt x="5310952" y="3196823"/>
                  <a:pt x="5312387" y="3197154"/>
                  <a:pt x="5316029" y="3197154"/>
                </a:cubicBezTo>
                <a:cubicBezTo>
                  <a:pt x="5344394" y="3197154"/>
                  <a:pt x="5366688" y="3174981"/>
                  <a:pt x="5366688" y="3145969"/>
                </a:cubicBezTo>
                <a:cubicBezTo>
                  <a:pt x="5366688" y="3126113"/>
                  <a:pt x="5360618" y="3113868"/>
                  <a:pt x="5349029" y="3098976"/>
                </a:cubicBezTo>
                <a:lnTo>
                  <a:pt x="5282256" y="3013264"/>
                </a:lnTo>
                <a:cubicBezTo>
                  <a:pt x="5275855" y="3005101"/>
                  <a:pt x="5270999" y="2998372"/>
                  <a:pt x="5270999" y="2991643"/>
                </a:cubicBezTo>
                <a:cubicBezTo>
                  <a:pt x="5270999" y="2986679"/>
                  <a:pt x="5271219" y="2982487"/>
                  <a:pt x="5275413" y="2977964"/>
                </a:cubicBezTo>
                <a:cubicBezTo>
                  <a:pt x="5271109" y="2977413"/>
                  <a:pt x="5269674" y="2976751"/>
                  <a:pt x="5265370" y="2976751"/>
                </a:cubicBezTo>
                <a:close/>
                <a:moveTo>
                  <a:pt x="4880185" y="2976641"/>
                </a:moveTo>
                <a:cubicBezTo>
                  <a:pt x="4849061" y="2976641"/>
                  <a:pt x="4827429" y="2999145"/>
                  <a:pt x="4827429" y="3028157"/>
                </a:cubicBezTo>
                <a:cubicBezTo>
                  <a:pt x="4827429" y="3048013"/>
                  <a:pt x="4833830" y="3060257"/>
                  <a:pt x="4845419" y="3075149"/>
                </a:cubicBezTo>
                <a:lnTo>
                  <a:pt x="4911971" y="3160530"/>
                </a:lnTo>
                <a:cubicBezTo>
                  <a:pt x="4918372" y="3168694"/>
                  <a:pt x="4923891" y="3175092"/>
                  <a:pt x="4923891" y="3183365"/>
                </a:cubicBezTo>
                <a:cubicBezTo>
                  <a:pt x="4923891" y="3187557"/>
                  <a:pt x="4923670" y="3191859"/>
                  <a:pt x="4919366" y="3195830"/>
                </a:cubicBezTo>
                <a:cubicBezTo>
                  <a:pt x="4925767" y="3196713"/>
                  <a:pt x="4927202" y="3197044"/>
                  <a:pt x="4930844" y="3197044"/>
                </a:cubicBezTo>
                <a:cubicBezTo>
                  <a:pt x="4959209" y="3197044"/>
                  <a:pt x="4981503" y="3174871"/>
                  <a:pt x="4981503" y="3145859"/>
                </a:cubicBezTo>
                <a:cubicBezTo>
                  <a:pt x="4981503" y="3126003"/>
                  <a:pt x="4975433" y="3113758"/>
                  <a:pt x="4963844" y="3098866"/>
                </a:cubicBezTo>
                <a:lnTo>
                  <a:pt x="4897071" y="3013154"/>
                </a:lnTo>
                <a:cubicBezTo>
                  <a:pt x="4890670" y="3004991"/>
                  <a:pt x="4885814" y="2998262"/>
                  <a:pt x="4885814" y="2991533"/>
                </a:cubicBezTo>
                <a:cubicBezTo>
                  <a:pt x="4885814" y="2986679"/>
                  <a:pt x="4886145" y="2982377"/>
                  <a:pt x="4890228" y="2977854"/>
                </a:cubicBezTo>
                <a:cubicBezTo>
                  <a:pt x="4885924" y="2977303"/>
                  <a:pt x="4884489" y="2976641"/>
                  <a:pt x="4880185" y="2976641"/>
                </a:cubicBezTo>
                <a:close/>
                <a:moveTo>
                  <a:pt x="4924001" y="2749951"/>
                </a:moveTo>
                <a:cubicBezTo>
                  <a:pt x="4792552" y="2749951"/>
                  <a:pt x="4685716" y="2856843"/>
                  <a:pt x="4685716" y="2988114"/>
                </a:cubicBezTo>
                <a:cubicBezTo>
                  <a:pt x="4685716" y="3051653"/>
                  <a:pt x="4710438" y="3111442"/>
                  <a:pt x="4755469" y="3156449"/>
                </a:cubicBezTo>
                <a:cubicBezTo>
                  <a:pt x="4771472" y="3172445"/>
                  <a:pt x="4789352" y="3185572"/>
                  <a:pt x="4808666" y="3196272"/>
                </a:cubicBezTo>
                <a:lnTo>
                  <a:pt x="4808666" y="3170018"/>
                </a:lnTo>
                <a:cubicBezTo>
                  <a:pt x="4795422" y="3161524"/>
                  <a:pt x="4782950" y="3151927"/>
                  <a:pt x="4771472" y="3140454"/>
                </a:cubicBezTo>
                <a:cubicBezTo>
                  <a:pt x="4730746" y="3099749"/>
                  <a:pt x="4708341" y="3045697"/>
                  <a:pt x="4708341" y="2988114"/>
                </a:cubicBezTo>
                <a:cubicBezTo>
                  <a:pt x="4708341" y="2930641"/>
                  <a:pt x="4730746" y="2876478"/>
                  <a:pt x="4771472" y="2835773"/>
                </a:cubicBezTo>
                <a:cubicBezTo>
                  <a:pt x="4812198" y="2795068"/>
                  <a:pt x="4866278" y="2772675"/>
                  <a:pt x="4923891" y="2772675"/>
                </a:cubicBezTo>
                <a:cubicBezTo>
                  <a:pt x="4981392" y="2772675"/>
                  <a:pt x="5035583" y="2795068"/>
                  <a:pt x="5076309" y="2835773"/>
                </a:cubicBezTo>
                <a:cubicBezTo>
                  <a:pt x="5114165" y="2873721"/>
                  <a:pt x="5136239" y="2923251"/>
                  <a:pt x="5139108" y="2976862"/>
                </a:cubicBezTo>
                <a:lnTo>
                  <a:pt x="5109971" y="2976862"/>
                </a:lnTo>
                <a:lnTo>
                  <a:pt x="5150918" y="3072613"/>
                </a:lnTo>
                <a:lnTo>
                  <a:pt x="5192747" y="2976862"/>
                </a:lnTo>
                <a:lnTo>
                  <a:pt x="5161955" y="2976752"/>
                </a:lnTo>
                <a:cubicBezTo>
                  <a:pt x="5159085" y="2917514"/>
                  <a:pt x="5134694" y="2861917"/>
                  <a:pt x="5092423" y="2819668"/>
                </a:cubicBezTo>
                <a:cubicBezTo>
                  <a:pt x="5047503" y="2774771"/>
                  <a:pt x="4987683" y="2749951"/>
                  <a:pt x="4924001" y="2749951"/>
                </a:cubicBezTo>
                <a:close/>
                <a:moveTo>
                  <a:pt x="0" y="0"/>
                </a:moveTo>
                <a:lnTo>
                  <a:pt x="6096000" y="0"/>
                </a:lnTo>
                <a:lnTo>
                  <a:pt x="6096000" y="3429000"/>
                </a:lnTo>
                <a:lnTo>
                  <a:pt x="0" y="3429000"/>
                </a:lnTo>
                <a:close/>
              </a:path>
            </a:pathLst>
          </a:custGeom>
          <a:solidFill>
            <a:schemeClr val="bg2"/>
          </a:solidFill>
        </p:spPr>
        <p:txBody>
          <a:bodyPr wrap="square" anchor="ctr">
            <a:noAutofit/>
          </a:bodyPr>
          <a:lstStyle>
            <a:lvl1pPr marL="0" indent="0" algn="ctr">
              <a:buNone/>
              <a:defRPr sz="1200">
                <a:solidFill>
                  <a:schemeClr val="accent4"/>
                </a:solidFill>
              </a:defRPr>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Tree>
    <p:extLst>
      <p:ext uri="{BB962C8B-B14F-4D97-AF65-F5344CB8AC3E}">
        <p14:creationId xmlns:p14="http://schemas.microsoft.com/office/powerpoint/2010/main" val="30863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ld och text, fjor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5DDDE21C-F1BC-D843-BDCA-98F2BB126FA8}"/>
              </a:ext>
            </a:extLst>
          </p:cNvPr>
          <p:cNvSpPr>
            <a:spLocks noGrp="1"/>
          </p:cNvSpPr>
          <p:nvPr>
            <p:ph type="pic" sz="quarter" idx="13" hasCustomPrompt="1"/>
          </p:nvPr>
        </p:nvSpPr>
        <p:spPr>
          <a:xfrm>
            <a:off x="0" y="0"/>
            <a:ext cx="6096000" cy="6858000"/>
          </a:xfrm>
          <a:solidFill>
            <a:schemeClr val="bg2"/>
          </a:solidFill>
        </p:spPr>
        <p:txBody>
          <a:bodyPr anchor="ctr">
            <a:normAutofit/>
          </a:bodyPr>
          <a:lstStyle>
            <a:lvl1pPr marL="0" indent="0" algn="ctr">
              <a:buNone/>
              <a:defRPr sz="1200">
                <a:solidFill>
                  <a:schemeClr val="accent4"/>
                </a:solidFill>
              </a:defRPr>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lvl1pPr>
              <a:defRPr>
                <a:solidFill>
                  <a:srgbClr val="D1E4F0"/>
                </a:solidFill>
              </a:defRPr>
            </a:lvl1pPr>
          </a:lstStyle>
          <a:p>
            <a:fld id="{7532DB81-E833-C542-95AB-281B2DDD378F}" type="datetime6">
              <a:rPr lang="sv-SE" smtClean="0"/>
              <a:pPr/>
              <a:t>april 2025</a:t>
            </a:fld>
            <a:endParaRPr lang="sv-SE" dirty="0"/>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lvl1pPr>
              <a:defRPr>
                <a:solidFill>
                  <a:schemeClr val="bg1"/>
                </a:solidFill>
              </a:defRPr>
            </a:lvl1pPr>
          </a:lstStyle>
          <a:p>
            <a:r>
              <a:rPr lang="sv-SE"/>
              <a:t>Namn på presentation</a:t>
            </a:r>
            <a:endParaRPr lang="sv-SE" dirty="0"/>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lvl1pPr>
              <a:defRPr>
                <a:solidFill>
                  <a:schemeClr val="bg1"/>
                </a:solidFill>
              </a:defRPr>
            </a:lvl1pPr>
          </a:lstStyle>
          <a:p>
            <a:fld id="{6493D49A-1678-564F-8579-4E4AC7145C5F}" type="slidenum">
              <a:rPr lang="sv-SE" smtClean="0"/>
              <a:pPr/>
              <a:t>‹#›</a:t>
            </a:fld>
            <a:endParaRPr lang="sv-SE"/>
          </a:p>
        </p:txBody>
      </p:sp>
      <p:sp>
        <p:nvSpPr>
          <p:cNvPr id="9" name="Rubrik 1">
            <a:extLst>
              <a:ext uri="{FF2B5EF4-FFF2-40B4-BE49-F238E27FC236}">
                <a16:creationId xmlns:a16="http://schemas.microsoft.com/office/drawing/2014/main" id="{CA32DBF8-7BEE-A567-3826-E91189CFFA3D}"/>
              </a:ext>
            </a:extLst>
          </p:cNvPr>
          <p:cNvSpPr>
            <a:spLocks noGrp="1"/>
          </p:cNvSpPr>
          <p:nvPr>
            <p:ph type="title" hasCustomPrompt="1"/>
          </p:nvPr>
        </p:nvSpPr>
        <p:spPr>
          <a:xfrm>
            <a:off x="6711863" y="657226"/>
            <a:ext cx="4892762" cy="1331912"/>
          </a:xfrm>
        </p:spPr>
        <p:txBody>
          <a:bodyPr/>
          <a:lstStyle>
            <a:lvl1pPr>
              <a:buClrTx/>
              <a:defRPr>
                <a:solidFill>
                  <a:schemeClr val="bg1"/>
                </a:solidFill>
              </a:defRPr>
            </a:lvl1pPr>
          </a:lstStyle>
          <a:p>
            <a:r>
              <a:rPr lang="sv-SE" dirty="0"/>
              <a:t>Rubrik</a:t>
            </a:r>
          </a:p>
        </p:txBody>
      </p:sp>
      <p:sp>
        <p:nvSpPr>
          <p:cNvPr id="10" name="Platshållare för innehåll 2">
            <a:extLst>
              <a:ext uri="{FF2B5EF4-FFF2-40B4-BE49-F238E27FC236}">
                <a16:creationId xmlns:a16="http://schemas.microsoft.com/office/drawing/2014/main" id="{FFF44AC5-93B3-1BAC-9512-6FA08FAF90AF}"/>
              </a:ext>
            </a:extLst>
          </p:cNvPr>
          <p:cNvSpPr>
            <a:spLocks noGrp="1"/>
          </p:cNvSpPr>
          <p:nvPr>
            <p:ph sz="half" idx="1" hasCustomPrompt="1"/>
          </p:nvPr>
        </p:nvSpPr>
        <p:spPr>
          <a:xfrm>
            <a:off x="6723344" y="2133601"/>
            <a:ext cx="4881281" cy="3937518"/>
          </a:xfrm>
        </p:spPr>
        <p:txBody>
          <a:bodyPr/>
          <a:lstStyle>
            <a:lvl1pPr>
              <a:buClr>
                <a:srgbClr val="A4C9E1"/>
              </a:buClr>
              <a:defRPr>
                <a:solidFill>
                  <a:schemeClr val="bg1"/>
                </a:solidFill>
              </a:defRPr>
            </a:lvl1pPr>
            <a:lvl2pPr>
              <a:buClr>
                <a:srgbClr val="A4C9E1"/>
              </a:buClr>
              <a:defRPr>
                <a:solidFill>
                  <a:schemeClr val="bg1"/>
                </a:solidFill>
              </a:defRPr>
            </a:lvl2pPr>
            <a:lvl3pPr>
              <a:buClr>
                <a:srgbClr val="A4C9E1"/>
              </a:buClr>
              <a:defRPr>
                <a:solidFill>
                  <a:schemeClr val="bg1"/>
                </a:solidFill>
              </a:defRPr>
            </a:lvl3pPr>
            <a:lvl4pPr>
              <a:buClr>
                <a:srgbClr val="A4C9E1"/>
              </a:buClr>
              <a:defRPr>
                <a:solidFill>
                  <a:schemeClr val="bg1"/>
                </a:solidFill>
              </a:defRPr>
            </a:lvl4pPr>
            <a:lvl5pPr>
              <a:buClr>
                <a:srgbClr val="A4C9E1"/>
              </a:buClr>
              <a:defRPr>
                <a:solidFill>
                  <a:schemeClr val="bg1"/>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pic>
        <p:nvPicPr>
          <p:cNvPr id="12" name="Bild 11">
            <a:extLst>
              <a:ext uri="{FF2B5EF4-FFF2-40B4-BE49-F238E27FC236}">
                <a16:creationId xmlns:a16="http://schemas.microsoft.com/office/drawing/2014/main" id="{17A50B78-4B2B-C913-AB0D-FFED250F4A43}"/>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2811151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vå bilder och text, fjor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5DDDE21C-F1BC-D843-BDCA-98F2BB126FA8}"/>
              </a:ext>
            </a:extLst>
          </p:cNvPr>
          <p:cNvSpPr>
            <a:spLocks noGrp="1"/>
          </p:cNvSpPr>
          <p:nvPr>
            <p:ph type="pic" sz="quarter" idx="13" hasCustomPrompt="1"/>
          </p:nvPr>
        </p:nvSpPr>
        <p:spPr>
          <a:xfrm>
            <a:off x="0" y="3429000"/>
            <a:ext cx="6096000" cy="3429000"/>
          </a:xfrm>
          <a:solidFill>
            <a:schemeClr val="bg2"/>
          </a:solidFill>
        </p:spPr>
        <p:txBody>
          <a:bodyPr anchor="ctr">
            <a:normAutofit/>
          </a:bodyPr>
          <a:lstStyle>
            <a:lvl1pPr marL="0" indent="0" algn="ctr">
              <a:buNone/>
              <a:defRPr sz="1200">
                <a:solidFill>
                  <a:schemeClr val="accent4"/>
                </a:solidFill>
              </a:defRPr>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5" name="Platshållare för datum 4">
            <a:extLst>
              <a:ext uri="{FF2B5EF4-FFF2-40B4-BE49-F238E27FC236}">
                <a16:creationId xmlns:a16="http://schemas.microsoft.com/office/drawing/2014/main" id="{E6D98DC1-0D7A-4249-9E21-BD40F411D10D}"/>
              </a:ext>
            </a:extLst>
          </p:cNvPr>
          <p:cNvSpPr>
            <a:spLocks noGrp="1"/>
          </p:cNvSpPr>
          <p:nvPr>
            <p:ph type="dt" sz="half" idx="10"/>
          </p:nvPr>
        </p:nvSpPr>
        <p:spPr/>
        <p:txBody>
          <a:bodyPr/>
          <a:lstStyle>
            <a:lvl1pPr>
              <a:defRPr>
                <a:solidFill>
                  <a:srgbClr val="D1E4F0"/>
                </a:solidFill>
              </a:defRPr>
            </a:lvl1pPr>
          </a:lstStyle>
          <a:p>
            <a:fld id="{E9E0F106-D831-A248-A551-B767A6AF7D95}" type="datetime6">
              <a:rPr lang="sv-SE" smtClean="0"/>
              <a:pPr/>
              <a:t>april 2025</a:t>
            </a:fld>
            <a:endParaRPr lang="sv-SE" dirty="0"/>
          </a:p>
        </p:txBody>
      </p:sp>
      <p:sp>
        <p:nvSpPr>
          <p:cNvPr id="7" name="Platshållare för bildnummer 6">
            <a:extLst>
              <a:ext uri="{FF2B5EF4-FFF2-40B4-BE49-F238E27FC236}">
                <a16:creationId xmlns:a16="http://schemas.microsoft.com/office/drawing/2014/main" id="{EE0DE736-3424-A341-B4D3-8CBAC271E4E5}"/>
              </a:ext>
            </a:extLst>
          </p:cNvPr>
          <p:cNvSpPr>
            <a:spLocks noGrp="1"/>
          </p:cNvSpPr>
          <p:nvPr>
            <p:ph type="sldNum" sz="quarter" idx="12"/>
          </p:nvPr>
        </p:nvSpPr>
        <p:spPr/>
        <p:txBody>
          <a:bodyPr/>
          <a:lstStyle>
            <a:lvl1pPr>
              <a:defRPr>
                <a:solidFill>
                  <a:schemeClr val="bg1"/>
                </a:solidFill>
              </a:defRPr>
            </a:lvl1pPr>
          </a:lstStyle>
          <a:p>
            <a:fld id="{6493D49A-1678-564F-8579-4E4AC7145C5F}" type="slidenum">
              <a:rPr lang="sv-SE" smtClean="0"/>
              <a:pPr/>
              <a:t>‹#›</a:t>
            </a:fld>
            <a:endParaRPr lang="sv-SE"/>
          </a:p>
        </p:txBody>
      </p:sp>
      <p:sp>
        <p:nvSpPr>
          <p:cNvPr id="9" name="Platshållare för bild 10">
            <a:extLst>
              <a:ext uri="{FF2B5EF4-FFF2-40B4-BE49-F238E27FC236}">
                <a16:creationId xmlns:a16="http://schemas.microsoft.com/office/drawing/2014/main" id="{78071030-CCB8-A018-1290-CE3D892E8E36}"/>
              </a:ext>
            </a:extLst>
          </p:cNvPr>
          <p:cNvSpPr>
            <a:spLocks noGrp="1"/>
          </p:cNvSpPr>
          <p:nvPr>
            <p:ph type="pic" sz="quarter" idx="16" hasCustomPrompt="1"/>
          </p:nvPr>
        </p:nvSpPr>
        <p:spPr>
          <a:xfrm>
            <a:off x="0" y="0"/>
            <a:ext cx="6096000" cy="3429000"/>
          </a:xfrm>
          <a:solidFill>
            <a:schemeClr val="bg2"/>
          </a:solidFill>
        </p:spPr>
        <p:txBody>
          <a:bodyPr anchor="ctr">
            <a:normAutofit/>
          </a:bodyPr>
          <a:lstStyle>
            <a:lvl1pPr marL="0" indent="0" algn="ctr">
              <a:buNone/>
              <a:defRPr sz="1200">
                <a:solidFill>
                  <a:schemeClr val="accent4"/>
                </a:solidFill>
              </a:defRPr>
            </a:lvl1pPr>
          </a:lstStyle>
          <a:p>
            <a:r>
              <a:rPr lang="sv-SE" dirty="0"/>
              <a:t>Klicka här och infoga bild från </a:t>
            </a:r>
            <a:r>
              <a:rPr lang="sv-SE" dirty="0" err="1"/>
              <a:t>Templafy</a:t>
            </a:r>
            <a:r>
              <a:rPr lang="sv-SE" dirty="0"/>
              <a:t>-fliken </a:t>
            </a:r>
            <a:br>
              <a:rPr lang="sv-SE" dirty="0"/>
            </a:br>
            <a:r>
              <a:rPr lang="sv-SE" dirty="0"/>
              <a:t>eller välj infoga bild under fliken Infoga.</a:t>
            </a:r>
          </a:p>
        </p:txBody>
      </p:sp>
      <p:sp>
        <p:nvSpPr>
          <p:cNvPr id="10" name="Rubrik 1">
            <a:extLst>
              <a:ext uri="{FF2B5EF4-FFF2-40B4-BE49-F238E27FC236}">
                <a16:creationId xmlns:a16="http://schemas.microsoft.com/office/drawing/2014/main" id="{1424F7E5-EEA8-D0D2-1861-13105B83A1B4}"/>
              </a:ext>
            </a:extLst>
          </p:cNvPr>
          <p:cNvSpPr>
            <a:spLocks noGrp="1"/>
          </p:cNvSpPr>
          <p:nvPr>
            <p:ph type="title" hasCustomPrompt="1"/>
          </p:nvPr>
        </p:nvSpPr>
        <p:spPr>
          <a:xfrm>
            <a:off x="6711863" y="657226"/>
            <a:ext cx="4892762" cy="1331912"/>
          </a:xfrm>
        </p:spPr>
        <p:txBody>
          <a:bodyPr/>
          <a:lstStyle>
            <a:lvl1pPr>
              <a:buClr>
                <a:schemeClr val="bg1"/>
              </a:buClr>
              <a:defRPr>
                <a:solidFill>
                  <a:schemeClr val="bg1"/>
                </a:solidFill>
              </a:defRPr>
            </a:lvl1pPr>
          </a:lstStyle>
          <a:p>
            <a:r>
              <a:rPr lang="sv-SE" dirty="0"/>
              <a:t>Rubrik</a:t>
            </a:r>
          </a:p>
        </p:txBody>
      </p:sp>
      <p:sp>
        <p:nvSpPr>
          <p:cNvPr id="6" name="Platshållare för sidfot 5">
            <a:extLst>
              <a:ext uri="{FF2B5EF4-FFF2-40B4-BE49-F238E27FC236}">
                <a16:creationId xmlns:a16="http://schemas.microsoft.com/office/drawing/2014/main" id="{409E65E6-9103-5543-A098-11656E0D64C8}"/>
              </a:ext>
            </a:extLst>
          </p:cNvPr>
          <p:cNvSpPr>
            <a:spLocks noGrp="1"/>
          </p:cNvSpPr>
          <p:nvPr>
            <p:ph type="ftr" sz="quarter" idx="11"/>
          </p:nvPr>
        </p:nvSpPr>
        <p:spPr/>
        <p:txBody>
          <a:bodyPr/>
          <a:lstStyle>
            <a:lvl1pPr>
              <a:defRPr>
                <a:solidFill>
                  <a:schemeClr val="bg1"/>
                </a:solidFill>
              </a:defRPr>
            </a:lvl1pPr>
          </a:lstStyle>
          <a:p>
            <a:r>
              <a:rPr lang="sv-SE"/>
              <a:t>Namn på presentation</a:t>
            </a:r>
          </a:p>
        </p:txBody>
      </p:sp>
      <p:sp>
        <p:nvSpPr>
          <p:cNvPr id="14" name="Platshållare för innehåll 2">
            <a:extLst>
              <a:ext uri="{FF2B5EF4-FFF2-40B4-BE49-F238E27FC236}">
                <a16:creationId xmlns:a16="http://schemas.microsoft.com/office/drawing/2014/main" id="{FA810C11-2F6E-9EA8-9F23-C0605B4EB1F9}"/>
              </a:ext>
            </a:extLst>
          </p:cNvPr>
          <p:cNvSpPr>
            <a:spLocks noGrp="1"/>
          </p:cNvSpPr>
          <p:nvPr>
            <p:ph sz="half" idx="1" hasCustomPrompt="1"/>
          </p:nvPr>
        </p:nvSpPr>
        <p:spPr>
          <a:xfrm>
            <a:off x="6723344" y="2133601"/>
            <a:ext cx="4881281" cy="3937518"/>
          </a:xfrm>
        </p:spPr>
        <p:txBody>
          <a:bodyPr/>
          <a:lstStyle>
            <a:lvl1pPr>
              <a:buClr>
                <a:srgbClr val="A4C9E1"/>
              </a:buClr>
              <a:defRPr>
                <a:solidFill>
                  <a:schemeClr val="bg1"/>
                </a:solidFill>
              </a:defRPr>
            </a:lvl1pPr>
            <a:lvl2pPr>
              <a:buClr>
                <a:srgbClr val="A4C9E1"/>
              </a:buClr>
              <a:defRPr>
                <a:solidFill>
                  <a:schemeClr val="bg1"/>
                </a:solidFill>
              </a:defRPr>
            </a:lvl2pPr>
            <a:lvl3pPr>
              <a:buClr>
                <a:srgbClr val="A4C9E1"/>
              </a:buClr>
              <a:defRPr>
                <a:solidFill>
                  <a:schemeClr val="bg1"/>
                </a:solidFill>
              </a:defRPr>
            </a:lvl3pPr>
            <a:lvl4pPr>
              <a:buClr>
                <a:srgbClr val="A4C9E1"/>
              </a:buClr>
              <a:defRPr>
                <a:solidFill>
                  <a:schemeClr val="bg1"/>
                </a:solidFill>
              </a:defRPr>
            </a:lvl4pPr>
            <a:lvl5pPr>
              <a:buClr>
                <a:srgbClr val="A4C9E1"/>
              </a:buClr>
              <a:defRPr>
                <a:solidFill>
                  <a:schemeClr val="bg1"/>
                </a:solidFill>
              </a:defRPr>
            </a:lvl5p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pic>
        <p:nvPicPr>
          <p:cNvPr id="15" name="Bild 14">
            <a:extLst>
              <a:ext uri="{FF2B5EF4-FFF2-40B4-BE49-F238E27FC236}">
                <a16:creationId xmlns:a16="http://schemas.microsoft.com/office/drawing/2014/main" id="{5D15C2DB-6598-AFE5-0280-1A46D3BB7999}"/>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2025648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or text, fjor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2DF1C73-56F3-2048-8ED5-7EA1C01B0B87}"/>
              </a:ext>
            </a:extLst>
          </p:cNvPr>
          <p:cNvSpPr>
            <a:spLocks noGrp="1"/>
          </p:cNvSpPr>
          <p:nvPr>
            <p:ph type="dt" sz="half" idx="10"/>
          </p:nvPr>
        </p:nvSpPr>
        <p:spPr/>
        <p:txBody>
          <a:bodyPr/>
          <a:lstStyle>
            <a:lvl1pPr>
              <a:defRPr>
                <a:solidFill>
                  <a:srgbClr val="A4C9E1"/>
                </a:solidFill>
              </a:defRPr>
            </a:lvl1pPr>
          </a:lstStyle>
          <a:p>
            <a:fld id="{94B11263-2D50-1341-8949-A5DD53077B8C}" type="datetime6">
              <a:rPr lang="sv-SE" smtClean="0"/>
              <a:pPr/>
              <a:t>april 2025</a:t>
            </a:fld>
            <a:endParaRPr lang="sv-SE"/>
          </a:p>
        </p:txBody>
      </p:sp>
      <p:sp>
        <p:nvSpPr>
          <p:cNvPr id="4" name="Platshållare för sidfot 3">
            <a:extLst>
              <a:ext uri="{FF2B5EF4-FFF2-40B4-BE49-F238E27FC236}">
                <a16:creationId xmlns:a16="http://schemas.microsoft.com/office/drawing/2014/main" id="{699F0048-1E49-1648-929E-805547D3D949}"/>
              </a:ext>
            </a:extLst>
          </p:cNvPr>
          <p:cNvSpPr>
            <a:spLocks noGrp="1"/>
          </p:cNvSpPr>
          <p:nvPr>
            <p:ph type="ftr" sz="quarter" idx="11"/>
          </p:nvPr>
        </p:nvSpPr>
        <p:spPr/>
        <p:txBody>
          <a:bodyPr/>
          <a:lstStyle>
            <a:lvl1pPr>
              <a:defRPr>
                <a:solidFill>
                  <a:srgbClr val="A4C9E1"/>
                </a:solidFill>
              </a:defRPr>
            </a:lvl1pPr>
          </a:lstStyle>
          <a:p>
            <a:r>
              <a:rPr lang="sv-SE"/>
              <a:t>Namn på presentation</a:t>
            </a:r>
            <a:endParaRPr lang="sv-SE" dirty="0"/>
          </a:p>
        </p:txBody>
      </p:sp>
      <p:sp>
        <p:nvSpPr>
          <p:cNvPr id="5" name="Platshållare för bildnummer 4">
            <a:extLst>
              <a:ext uri="{FF2B5EF4-FFF2-40B4-BE49-F238E27FC236}">
                <a16:creationId xmlns:a16="http://schemas.microsoft.com/office/drawing/2014/main" id="{3D1E4D94-BAD6-DC4D-AEB9-3D83D38344F0}"/>
              </a:ext>
            </a:extLst>
          </p:cNvPr>
          <p:cNvSpPr>
            <a:spLocks noGrp="1"/>
          </p:cNvSpPr>
          <p:nvPr>
            <p:ph type="sldNum" sz="quarter" idx="12"/>
          </p:nvPr>
        </p:nvSpPr>
        <p:spPr/>
        <p:txBody>
          <a:bodyPr/>
          <a:lstStyle>
            <a:lvl1pPr>
              <a:defRPr>
                <a:solidFill>
                  <a:srgbClr val="A4C9E1"/>
                </a:solidFill>
              </a:defRPr>
            </a:lvl1pPr>
          </a:lstStyle>
          <a:p>
            <a:fld id="{6493D49A-1678-564F-8579-4E4AC7145C5F}" type="slidenum">
              <a:rPr lang="sv-SE" smtClean="0"/>
              <a:pPr/>
              <a:t>‹#›</a:t>
            </a:fld>
            <a:endParaRPr lang="sv-SE"/>
          </a:p>
        </p:txBody>
      </p:sp>
      <p:sp>
        <p:nvSpPr>
          <p:cNvPr id="6" name="Platshållare för innehåll 3">
            <a:extLst>
              <a:ext uri="{FF2B5EF4-FFF2-40B4-BE49-F238E27FC236}">
                <a16:creationId xmlns:a16="http://schemas.microsoft.com/office/drawing/2014/main" id="{6E00EA12-556B-2449-B548-E39742C853A1}"/>
              </a:ext>
            </a:extLst>
          </p:cNvPr>
          <p:cNvSpPr>
            <a:spLocks noGrp="1"/>
          </p:cNvSpPr>
          <p:nvPr>
            <p:ph sz="half" idx="2" hasCustomPrompt="1"/>
          </p:nvPr>
        </p:nvSpPr>
        <p:spPr>
          <a:xfrm>
            <a:off x="587375" y="5013324"/>
            <a:ext cx="5437188" cy="1260475"/>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Liten förklarande text/namn på citerad person</a:t>
            </a:r>
          </a:p>
        </p:txBody>
      </p:sp>
      <p:sp>
        <p:nvSpPr>
          <p:cNvPr id="7" name="Platshållare för text 8">
            <a:extLst>
              <a:ext uri="{FF2B5EF4-FFF2-40B4-BE49-F238E27FC236}">
                <a16:creationId xmlns:a16="http://schemas.microsoft.com/office/drawing/2014/main" id="{BF611EEB-52AB-9E46-96E2-9713B9994B7E}"/>
              </a:ext>
            </a:extLst>
          </p:cNvPr>
          <p:cNvSpPr>
            <a:spLocks noGrp="1"/>
          </p:cNvSpPr>
          <p:nvPr>
            <p:ph type="body" sz="quarter" idx="13" hasCustomPrompt="1"/>
          </p:nvPr>
        </p:nvSpPr>
        <p:spPr>
          <a:xfrm>
            <a:off x="587375" y="1277895"/>
            <a:ext cx="9145588" cy="3590968"/>
          </a:xfrm>
        </p:spPr>
        <p:txBody>
          <a:bodyPr anchor="t">
            <a:normAutofit/>
          </a:bodyPr>
          <a:lstStyle>
            <a:lvl1pPr marL="0" indent="0">
              <a:buNone/>
              <a:defRPr sz="4800" b="0">
                <a:solidFill>
                  <a:schemeClr val="bg1"/>
                </a:solidFill>
                <a:latin typeface="+mj-lt"/>
              </a:defRPr>
            </a:lvl1pPr>
            <a:lvl2pPr marL="457200" indent="0">
              <a:buNone/>
              <a:defRPr/>
            </a:lvl2pPr>
          </a:lstStyle>
          <a:p>
            <a:pPr lvl="0"/>
            <a:r>
              <a:rPr lang="sv-SE" dirty="0"/>
              <a:t>Stor text eller stort citat</a:t>
            </a:r>
          </a:p>
        </p:txBody>
      </p:sp>
      <p:pic>
        <p:nvPicPr>
          <p:cNvPr id="9" name="Bild 8">
            <a:extLst>
              <a:ext uri="{FF2B5EF4-FFF2-40B4-BE49-F238E27FC236}">
                <a16:creationId xmlns:a16="http://schemas.microsoft.com/office/drawing/2014/main" id="{7EC71678-4197-EDEC-8515-39D48264A22A}"/>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38543479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ast rubrik, fjor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EED492-5C8D-0C4B-8CC3-7D67BABDDFA6}"/>
              </a:ext>
            </a:extLst>
          </p:cNvPr>
          <p:cNvSpPr>
            <a:spLocks noGrp="1"/>
          </p:cNvSpPr>
          <p:nvPr>
            <p:ph type="title" hasCustomPrompt="1"/>
          </p:nvPr>
        </p:nvSpPr>
        <p:spPr/>
        <p:txBody>
          <a:bodyPr/>
          <a:lstStyle>
            <a:lvl1pPr>
              <a:defRPr>
                <a:solidFill>
                  <a:schemeClr val="bg1"/>
                </a:solidFill>
              </a:defRPr>
            </a:lvl1pPr>
          </a:lstStyle>
          <a:p>
            <a:r>
              <a:rPr lang="sv-SE" dirty="0"/>
              <a:t>Rubrik</a:t>
            </a:r>
          </a:p>
        </p:txBody>
      </p:sp>
      <p:sp>
        <p:nvSpPr>
          <p:cNvPr id="3" name="Platshållare för datum 2">
            <a:extLst>
              <a:ext uri="{FF2B5EF4-FFF2-40B4-BE49-F238E27FC236}">
                <a16:creationId xmlns:a16="http://schemas.microsoft.com/office/drawing/2014/main" id="{328D1389-E5DB-7A46-A6CF-B232FEF982E6}"/>
              </a:ext>
            </a:extLst>
          </p:cNvPr>
          <p:cNvSpPr>
            <a:spLocks noGrp="1"/>
          </p:cNvSpPr>
          <p:nvPr>
            <p:ph type="dt" sz="half" idx="10"/>
          </p:nvPr>
        </p:nvSpPr>
        <p:spPr/>
        <p:txBody>
          <a:bodyPr/>
          <a:lstStyle>
            <a:lvl1pPr>
              <a:defRPr>
                <a:solidFill>
                  <a:srgbClr val="A4C9E1"/>
                </a:solidFill>
              </a:defRPr>
            </a:lvl1pPr>
          </a:lstStyle>
          <a:p>
            <a:fld id="{8909903E-12F8-8C49-9FD9-CC7F74BA0CC8}" type="datetime6">
              <a:rPr lang="sv-SE" smtClean="0"/>
              <a:pPr/>
              <a:t>april 2025</a:t>
            </a:fld>
            <a:endParaRPr lang="sv-SE"/>
          </a:p>
        </p:txBody>
      </p:sp>
      <p:sp>
        <p:nvSpPr>
          <p:cNvPr id="4" name="Platshållare för sidfot 3">
            <a:extLst>
              <a:ext uri="{FF2B5EF4-FFF2-40B4-BE49-F238E27FC236}">
                <a16:creationId xmlns:a16="http://schemas.microsoft.com/office/drawing/2014/main" id="{50E1472E-B717-8A42-97E2-E2F024CBE442}"/>
              </a:ext>
            </a:extLst>
          </p:cNvPr>
          <p:cNvSpPr>
            <a:spLocks noGrp="1"/>
          </p:cNvSpPr>
          <p:nvPr>
            <p:ph type="ftr" sz="quarter" idx="11"/>
          </p:nvPr>
        </p:nvSpPr>
        <p:spPr/>
        <p:txBody>
          <a:bodyPr/>
          <a:lstStyle>
            <a:lvl1pPr>
              <a:defRPr>
                <a:solidFill>
                  <a:srgbClr val="A4C9E1"/>
                </a:solidFill>
              </a:defRPr>
            </a:lvl1pPr>
          </a:lstStyle>
          <a:p>
            <a:r>
              <a:rPr lang="sv-SE"/>
              <a:t>Namn på presentation</a:t>
            </a:r>
            <a:endParaRPr lang="sv-SE" dirty="0"/>
          </a:p>
        </p:txBody>
      </p:sp>
      <p:sp>
        <p:nvSpPr>
          <p:cNvPr id="5" name="Platshållare för bildnummer 4">
            <a:extLst>
              <a:ext uri="{FF2B5EF4-FFF2-40B4-BE49-F238E27FC236}">
                <a16:creationId xmlns:a16="http://schemas.microsoft.com/office/drawing/2014/main" id="{0C563290-FB94-6C41-AE39-0D8E3D826F2D}"/>
              </a:ext>
            </a:extLst>
          </p:cNvPr>
          <p:cNvSpPr>
            <a:spLocks noGrp="1"/>
          </p:cNvSpPr>
          <p:nvPr>
            <p:ph type="sldNum" sz="quarter" idx="12"/>
          </p:nvPr>
        </p:nvSpPr>
        <p:spPr/>
        <p:txBody>
          <a:bodyPr/>
          <a:lstStyle>
            <a:lvl1pPr>
              <a:defRPr>
                <a:solidFill>
                  <a:srgbClr val="A4C9E1"/>
                </a:solidFill>
              </a:defRPr>
            </a:lvl1pPr>
          </a:lstStyle>
          <a:p>
            <a:fld id="{6493D49A-1678-564F-8579-4E4AC7145C5F}" type="slidenum">
              <a:rPr lang="sv-SE" smtClean="0"/>
              <a:pPr/>
              <a:t>‹#›</a:t>
            </a:fld>
            <a:endParaRPr lang="sv-SE" dirty="0"/>
          </a:p>
        </p:txBody>
      </p:sp>
    </p:spTree>
    <p:extLst>
      <p:ext uri="{BB962C8B-B14F-4D97-AF65-F5344CB8AC3E}">
        <p14:creationId xmlns:p14="http://schemas.microsoft.com/office/powerpoint/2010/main" val="187073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fjord">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A6820516-9DA0-D24D-9DBA-8FFEEE6051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82812" y="1299862"/>
            <a:ext cx="6026375" cy="4258277"/>
          </a:xfrm>
          <a:prstGeom prst="rect">
            <a:avLst/>
          </a:prstGeom>
        </p:spPr>
      </p:pic>
      <p:sp>
        <p:nvSpPr>
          <p:cNvPr id="6" name="Platshållare för text 5">
            <a:extLst>
              <a:ext uri="{FF2B5EF4-FFF2-40B4-BE49-F238E27FC236}">
                <a16:creationId xmlns:a16="http://schemas.microsoft.com/office/drawing/2014/main" id="{99B92522-C358-50AF-912B-B934C40F8039}"/>
              </a:ext>
            </a:extLst>
          </p:cNvPr>
          <p:cNvSpPr>
            <a:spLocks noGrp="1"/>
          </p:cNvSpPr>
          <p:nvPr>
            <p:ph type="body" sz="quarter" idx="13" hasCustomPrompt="1"/>
          </p:nvPr>
        </p:nvSpPr>
        <p:spPr>
          <a:xfrm>
            <a:off x="2307430" y="5558137"/>
            <a:ext cx="7577138" cy="581715"/>
          </a:xfrm>
        </p:spPr>
        <p:txBody>
          <a:bodyPr>
            <a:noAutofit/>
          </a:bodyPr>
          <a:lstStyle>
            <a:lvl1pPr marL="0" indent="0" algn="ctr">
              <a:buNone/>
              <a:defRPr sz="1200">
                <a:solidFill>
                  <a:schemeClr val="bg1"/>
                </a:solidFill>
                <a:latin typeface="+mj-lt"/>
              </a:defRPr>
            </a:lvl1pPr>
            <a:lvl2pPr marL="457200" indent="0" algn="ctr">
              <a:buNone/>
              <a:defRPr sz="1100">
                <a:latin typeface="+mj-lt"/>
              </a:defRPr>
            </a:lvl2pPr>
            <a:lvl3pPr marL="914400" indent="0" algn="ctr">
              <a:buNone/>
              <a:defRPr sz="1050">
                <a:latin typeface="+mj-lt"/>
              </a:defRPr>
            </a:lvl3pPr>
            <a:lvl4pPr marL="1371600" indent="0" algn="ctr">
              <a:buNone/>
              <a:defRPr sz="1000">
                <a:latin typeface="+mj-lt"/>
              </a:defRPr>
            </a:lvl4pPr>
            <a:lvl5pPr marL="1828800" indent="0" algn="ctr">
              <a:buNone/>
              <a:defRPr sz="1000">
                <a:latin typeface="+mj-lt"/>
              </a:defRPr>
            </a:lvl5pPr>
          </a:lstStyle>
          <a:p>
            <a:pPr lvl="0"/>
            <a:r>
              <a:rPr lang="sv-SE" dirty="0"/>
              <a:t>Plats för kontaktuppgifter</a:t>
            </a:r>
          </a:p>
        </p:txBody>
      </p:sp>
      <p:sp>
        <p:nvSpPr>
          <p:cNvPr id="2" name="Platshållare för datum 1">
            <a:extLst>
              <a:ext uri="{FF2B5EF4-FFF2-40B4-BE49-F238E27FC236}">
                <a16:creationId xmlns:a16="http://schemas.microsoft.com/office/drawing/2014/main" id="{2F87CCF8-13DF-B947-8794-274D1A803B5F}"/>
              </a:ext>
            </a:extLst>
          </p:cNvPr>
          <p:cNvSpPr>
            <a:spLocks noGrp="1"/>
          </p:cNvSpPr>
          <p:nvPr>
            <p:ph type="dt" sz="half" idx="14"/>
          </p:nvPr>
        </p:nvSpPr>
        <p:spPr/>
        <p:txBody>
          <a:bodyPr/>
          <a:lstStyle>
            <a:lvl1pPr>
              <a:defRPr>
                <a:solidFill>
                  <a:srgbClr val="A4C9E1"/>
                </a:solidFill>
              </a:defRPr>
            </a:lvl1pPr>
          </a:lstStyle>
          <a:p>
            <a:fld id="{8453D47F-6B1D-B349-806A-E7A07100DF58}" type="datetime6">
              <a:rPr lang="sv-SE" smtClean="0"/>
              <a:pPr/>
              <a:t>april 2025</a:t>
            </a:fld>
            <a:endParaRPr lang="sv-SE" dirty="0"/>
          </a:p>
        </p:txBody>
      </p:sp>
      <p:sp>
        <p:nvSpPr>
          <p:cNvPr id="8" name="Platshållare för sidfot 7">
            <a:extLst>
              <a:ext uri="{FF2B5EF4-FFF2-40B4-BE49-F238E27FC236}">
                <a16:creationId xmlns:a16="http://schemas.microsoft.com/office/drawing/2014/main" id="{0E559216-DB48-1205-4B2E-45008548A5AE}"/>
              </a:ext>
            </a:extLst>
          </p:cNvPr>
          <p:cNvSpPr>
            <a:spLocks noGrp="1"/>
          </p:cNvSpPr>
          <p:nvPr>
            <p:ph type="ftr" sz="quarter" idx="15"/>
          </p:nvPr>
        </p:nvSpPr>
        <p:spPr/>
        <p:txBody>
          <a:bodyPr/>
          <a:lstStyle>
            <a:lvl1pPr>
              <a:defRPr>
                <a:solidFill>
                  <a:srgbClr val="A4C9E1"/>
                </a:solidFill>
              </a:defRPr>
            </a:lvl1pPr>
          </a:lstStyle>
          <a:p>
            <a:r>
              <a:rPr lang="sv-SE"/>
              <a:t>Namn på presentation</a:t>
            </a:r>
            <a:endParaRPr lang="sv-SE" dirty="0"/>
          </a:p>
        </p:txBody>
      </p:sp>
      <p:sp>
        <p:nvSpPr>
          <p:cNvPr id="9" name="Platshållare för bildnummer 8">
            <a:extLst>
              <a:ext uri="{FF2B5EF4-FFF2-40B4-BE49-F238E27FC236}">
                <a16:creationId xmlns:a16="http://schemas.microsoft.com/office/drawing/2014/main" id="{5D3F3FC9-BC70-1346-7E50-CCBCD14B9450}"/>
              </a:ext>
            </a:extLst>
          </p:cNvPr>
          <p:cNvSpPr>
            <a:spLocks noGrp="1"/>
          </p:cNvSpPr>
          <p:nvPr>
            <p:ph type="sldNum" sz="quarter" idx="16"/>
          </p:nvPr>
        </p:nvSpPr>
        <p:spPr/>
        <p:txBody>
          <a:bodyPr/>
          <a:lstStyle>
            <a:lvl1pPr>
              <a:defRPr>
                <a:solidFill>
                  <a:srgbClr val="A4C9E1"/>
                </a:solidFill>
              </a:defRPr>
            </a:lvl1pPr>
          </a:lstStyle>
          <a:p>
            <a:fld id="{6493D49A-1678-564F-8579-4E4AC7145C5F}" type="slidenum">
              <a:rPr lang="sv-SE" smtClean="0"/>
              <a:pPr/>
              <a:t>‹#›</a:t>
            </a:fld>
            <a:endParaRPr lang="sv-SE" dirty="0"/>
          </a:p>
        </p:txBody>
      </p:sp>
    </p:spTree>
    <p:extLst>
      <p:ext uri="{BB962C8B-B14F-4D97-AF65-F5344CB8AC3E}">
        <p14:creationId xmlns:p14="http://schemas.microsoft.com/office/powerpoint/2010/main" val="121470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vsnitt med bild, sopsorter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4C5C742-032B-7ED2-67AD-10646E8D2E7F}"/>
              </a:ext>
            </a:extLst>
          </p:cNvPr>
          <p:cNvSpPr/>
          <p:nvPr userDrawn="1"/>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D66DA22-949C-3C45-BB19-D31240887EA0}"/>
              </a:ext>
            </a:extLst>
          </p:cNvPr>
          <p:cNvSpPr>
            <a:spLocks noGrp="1"/>
          </p:cNvSpPr>
          <p:nvPr>
            <p:ph type="title" hasCustomPrompt="1"/>
          </p:nvPr>
        </p:nvSpPr>
        <p:spPr>
          <a:xfrm>
            <a:off x="592184" y="2320548"/>
            <a:ext cx="5432379" cy="1629154"/>
          </a:xfrm>
        </p:spPr>
        <p:txBody>
          <a:bodyPr anchor="t">
            <a:noAutofit/>
          </a:bodyPr>
          <a:lstStyle>
            <a:lvl1pPr algn="l">
              <a:defRPr sz="2400">
                <a:solidFill>
                  <a:schemeClr val="bg1"/>
                </a:solidFill>
                <a:latin typeface="+mj-lt"/>
              </a:defRPr>
            </a:lvl1pPr>
          </a:lstStyle>
          <a:p>
            <a:r>
              <a:rPr lang="sv-SE" dirty="0"/>
              <a:t>Kapitel</a:t>
            </a:r>
          </a:p>
        </p:txBody>
      </p:sp>
      <p:sp>
        <p:nvSpPr>
          <p:cNvPr id="4" name="Platshållare för datum 3">
            <a:extLst>
              <a:ext uri="{FF2B5EF4-FFF2-40B4-BE49-F238E27FC236}">
                <a16:creationId xmlns:a16="http://schemas.microsoft.com/office/drawing/2014/main" id="{FF647967-7BD6-1B44-BDBD-4596C45D5FC1}"/>
              </a:ext>
            </a:extLst>
          </p:cNvPr>
          <p:cNvSpPr>
            <a:spLocks noGrp="1"/>
          </p:cNvSpPr>
          <p:nvPr>
            <p:ph type="dt" sz="half" idx="10"/>
          </p:nvPr>
        </p:nvSpPr>
        <p:spPr/>
        <p:txBody>
          <a:bodyPr/>
          <a:lstStyle>
            <a:lvl1pPr>
              <a:defRPr>
                <a:solidFill>
                  <a:schemeClr val="bg1"/>
                </a:solidFill>
              </a:defRPr>
            </a:lvl1pPr>
          </a:lstStyle>
          <a:p>
            <a:fld id="{C9BDFC38-4CA0-2148-83C9-1E3D7B0273A2}" type="datetime6">
              <a:rPr lang="sv-SE" smtClean="0"/>
              <a:t>april 2025</a:t>
            </a:fld>
            <a:endParaRPr lang="sv-SE"/>
          </a:p>
        </p:txBody>
      </p:sp>
      <p:sp>
        <p:nvSpPr>
          <p:cNvPr id="5" name="Platshållare för sidfot 4">
            <a:extLst>
              <a:ext uri="{FF2B5EF4-FFF2-40B4-BE49-F238E27FC236}">
                <a16:creationId xmlns:a16="http://schemas.microsoft.com/office/drawing/2014/main" id="{41FE06E0-6BD9-D046-8AD2-493664F8260E}"/>
              </a:ext>
            </a:extLst>
          </p:cNvPr>
          <p:cNvSpPr>
            <a:spLocks noGrp="1"/>
          </p:cNvSpPr>
          <p:nvPr>
            <p:ph type="ftr" sz="quarter" idx="11"/>
          </p:nvPr>
        </p:nvSpPr>
        <p:spPr/>
        <p:txBody>
          <a:bodyPr/>
          <a:lstStyle>
            <a:lvl1pPr>
              <a:defRPr>
                <a:solidFill>
                  <a:schemeClr val="bg1"/>
                </a:solidFill>
              </a:defRPr>
            </a:lvl1pPr>
          </a:lstStyle>
          <a:p>
            <a:r>
              <a:rPr lang="sv-SE"/>
              <a:t>Namn på presentation</a:t>
            </a:r>
            <a:endParaRPr lang="sv-SE" dirty="0"/>
          </a:p>
        </p:txBody>
      </p:sp>
      <p:sp>
        <p:nvSpPr>
          <p:cNvPr id="6" name="Platshållare för bildnummer 5">
            <a:extLst>
              <a:ext uri="{FF2B5EF4-FFF2-40B4-BE49-F238E27FC236}">
                <a16:creationId xmlns:a16="http://schemas.microsoft.com/office/drawing/2014/main" id="{69B9035B-A0CD-3941-BC48-7F33522D0B58}"/>
              </a:ext>
            </a:extLst>
          </p:cNvPr>
          <p:cNvSpPr>
            <a:spLocks noGrp="1"/>
          </p:cNvSpPr>
          <p:nvPr>
            <p:ph type="sldNum" sz="quarter" idx="12"/>
          </p:nvPr>
        </p:nvSpPr>
        <p:spPr/>
        <p:txBody>
          <a:bodyPr/>
          <a:lstStyle>
            <a:lvl1pPr>
              <a:defRPr>
                <a:solidFill>
                  <a:schemeClr val="bg1"/>
                </a:solidFill>
              </a:defRPr>
            </a:lvl1pPr>
          </a:lstStyle>
          <a:p>
            <a:fld id="{6493D49A-1678-564F-8579-4E4AC7145C5F}" type="slidenum">
              <a:rPr lang="sv-SE" smtClean="0"/>
              <a:pPr/>
              <a:t>‹#›</a:t>
            </a:fld>
            <a:endParaRPr lang="sv-SE"/>
          </a:p>
        </p:txBody>
      </p:sp>
      <p:sp>
        <p:nvSpPr>
          <p:cNvPr id="7" name="Platshållare för text 2">
            <a:extLst>
              <a:ext uri="{FF2B5EF4-FFF2-40B4-BE49-F238E27FC236}">
                <a16:creationId xmlns:a16="http://schemas.microsoft.com/office/drawing/2014/main" id="{E5AA9D66-52A3-4A40-B6B5-77FEB389D96C}"/>
              </a:ext>
            </a:extLst>
          </p:cNvPr>
          <p:cNvSpPr>
            <a:spLocks noGrp="1"/>
          </p:cNvSpPr>
          <p:nvPr>
            <p:ph type="body" idx="13" hasCustomPrompt="1"/>
          </p:nvPr>
        </p:nvSpPr>
        <p:spPr>
          <a:xfrm>
            <a:off x="520315" y="966420"/>
            <a:ext cx="3559129" cy="1544147"/>
          </a:xfrm>
        </p:spPr>
        <p:txBody>
          <a:bodyPr anchor="b">
            <a:noAutofit/>
          </a:bodyPr>
          <a:lstStyle>
            <a:lvl1pPr marL="0" indent="0" algn="l">
              <a:buNone/>
              <a:defRPr sz="115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pic>
        <p:nvPicPr>
          <p:cNvPr id="10" name="Bild 9">
            <a:extLst>
              <a:ext uri="{FF2B5EF4-FFF2-40B4-BE49-F238E27FC236}">
                <a16:creationId xmlns:a16="http://schemas.microsoft.com/office/drawing/2014/main" id="{F20EB939-DCE1-307D-D819-432AC5390A4B}"/>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192277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vsnitt med bild, medarbetar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4C5C742-032B-7ED2-67AD-10646E8D2E7F}"/>
              </a:ext>
            </a:extLst>
          </p:cNvPr>
          <p:cNvSpPr/>
          <p:nvPr userDrawn="1"/>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D66DA22-949C-3C45-BB19-D31240887EA0}"/>
              </a:ext>
            </a:extLst>
          </p:cNvPr>
          <p:cNvSpPr>
            <a:spLocks noGrp="1"/>
          </p:cNvSpPr>
          <p:nvPr>
            <p:ph type="title" hasCustomPrompt="1"/>
          </p:nvPr>
        </p:nvSpPr>
        <p:spPr>
          <a:xfrm>
            <a:off x="592184" y="2320548"/>
            <a:ext cx="5432379" cy="1629154"/>
          </a:xfrm>
        </p:spPr>
        <p:txBody>
          <a:bodyPr anchor="t">
            <a:noAutofit/>
          </a:bodyPr>
          <a:lstStyle>
            <a:lvl1pPr algn="l">
              <a:defRPr sz="2400">
                <a:solidFill>
                  <a:schemeClr val="bg1"/>
                </a:solidFill>
                <a:latin typeface="+mj-lt"/>
              </a:defRPr>
            </a:lvl1pPr>
          </a:lstStyle>
          <a:p>
            <a:r>
              <a:rPr lang="sv-SE" dirty="0"/>
              <a:t>Kapitel</a:t>
            </a:r>
          </a:p>
        </p:txBody>
      </p:sp>
      <p:sp>
        <p:nvSpPr>
          <p:cNvPr id="4" name="Platshållare för datum 3">
            <a:extLst>
              <a:ext uri="{FF2B5EF4-FFF2-40B4-BE49-F238E27FC236}">
                <a16:creationId xmlns:a16="http://schemas.microsoft.com/office/drawing/2014/main" id="{FF647967-7BD6-1B44-BDBD-4596C45D5FC1}"/>
              </a:ext>
            </a:extLst>
          </p:cNvPr>
          <p:cNvSpPr>
            <a:spLocks noGrp="1"/>
          </p:cNvSpPr>
          <p:nvPr>
            <p:ph type="dt" sz="half" idx="10"/>
          </p:nvPr>
        </p:nvSpPr>
        <p:spPr/>
        <p:txBody>
          <a:bodyPr/>
          <a:lstStyle>
            <a:lvl1pPr>
              <a:defRPr>
                <a:solidFill>
                  <a:schemeClr val="bg1"/>
                </a:solidFill>
              </a:defRPr>
            </a:lvl1pPr>
          </a:lstStyle>
          <a:p>
            <a:fld id="{C9BDFC38-4CA0-2148-83C9-1E3D7B0273A2}" type="datetime6">
              <a:rPr lang="sv-SE" smtClean="0"/>
              <a:t>april 2025</a:t>
            </a:fld>
            <a:endParaRPr lang="sv-SE"/>
          </a:p>
        </p:txBody>
      </p:sp>
      <p:sp>
        <p:nvSpPr>
          <p:cNvPr id="5" name="Platshållare för sidfot 4">
            <a:extLst>
              <a:ext uri="{FF2B5EF4-FFF2-40B4-BE49-F238E27FC236}">
                <a16:creationId xmlns:a16="http://schemas.microsoft.com/office/drawing/2014/main" id="{41FE06E0-6BD9-D046-8AD2-493664F8260E}"/>
              </a:ext>
            </a:extLst>
          </p:cNvPr>
          <p:cNvSpPr>
            <a:spLocks noGrp="1"/>
          </p:cNvSpPr>
          <p:nvPr>
            <p:ph type="ftr" sz="quarter" idx="11"/>
          </p:nvPr>
        </p:nvSpPr>
        <p:spPr/>
        <p:txBody>
          <a:bodyPr/>
          <a:lstStyle>
            <a:lvl1pPr>
              <a:defRPr>
                <a:solidFill>
                  <a:schemeClr val="bg1"/>
                </a:solidFill>
              </a:defRPr>
            </a:lvl1pPr>
          </a:lstStyle>
          <a:p>
            <a:r>
              <a:rPr lang="sv-SE"/>
              <a:t>Namn på presentation</a:t>
            </a:r>
            <a:endParaRPr lang="sv-SE" dirty="0"/>
          </a:p>
        </p:txBody>
      </p:sp>
      <p:sp>
        <p:nvSpPr>
          <p:cNvPr id="6" name="Platshållare för bildnummer 5">
            <a:extLst>
              <a:ext uri="{FF2B5EF4-FFF2-40B4-BE49-F238E27FC236}">
                <a16:creationId xmlns:a16="http://schemas.microsoft.com/office/drawing/2014/main" id="{69B9035B-A0CD-3941-BC48-7F33522D0B58}"/>
              </a:ext>
            </a:extLst>
          </p:cNvPr>
          <p:cNvSpPr>
            <a:spLocks noGrp="1"/>
          </p:cNvSpPr>
          <p:nvPr>
            <p:ph type="sldNum" sz="quarter" idx="12"/>
          </p:nvPr>
        </p:nvSpPr>
        <p:spPr/>
        <p:txBody>
          <a:bodyPr/>
          <a:lstStyle>
            <a:lvl1pPr>
              <a:defRPr>
                <a:solidFill>
                  <a:schemeClr val="bg1"/>
                </a:solidFill>
              </a:defRPr>
            </a:lvl1pPr>
          </a:lstStyle>
          <a:p>
            <a:fld id="{6493D49A-1678-564F-8579-4E4AC7145C5F}" type="slidenum">
              <a:rPr lang="sv-SE" smtClean="0"/>
              <a:pPr/>
              <a:t>‹#›</a:t>
            </a:fld>
            <a:endParaRPr lang="sv-SE"/>
          </a:p>
        </p:txBody>
      </p:sp>
      <p:sp>
        <p:nvSpPr>
          <p:cNvPr id="7" name="Platshållare för text 2">
            <a:extLst>
              <a:ext uri="{FF2B5EF4-FFF2-40B4-BE49-F238E27FC236}">
                <a16:creationId xmlns:a16="http://schemas.microsoft.com/office/drawing/2014/main" id="{E5AA9D66-52A3-4A40-B6B5-77FEB389D96C}"/>
              </a:ext>
            </a:extLst>
          </p:cNvPr>
          <p:cNvSpPr>
            <a:spLocks noGrp="1"/>
          </p:cNvSpPr>
          <p:nvPr>
            <p:ph type="body" idx="13" hasCustomPrompt="1"/>
          </p:nvPr>
        </p:nvSpPr>
        <p:spPr>
          <a:xfrm>
            <a:off x="520315" y="966420"/>
            <a:ext cx="3559129" cy="1544147"/>
          </a:xfrm>
        </p:spPr>
        <p:txBody>
          <a:bodyPr anchor="b">
            <a:noAutofit/>
          </a:bodyPr>
          <a:lstStyle>
            <a:lvl1pPr marL="0" indent="0" algn="l">
              <a:buNone/>
              <a:defRPr sz="115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pic>
        <p:nvPicPr>
          <p:cNvPr id="10" name="Bild 9">
            <a:extLst>
              <a:ext uri="{FF2B5EF4-FFF2-40B4-BE49-F238E27FC236}">
                <a16:creationId xmlns:a16="http://schemas.microsoft.com/office/drawing/2014/main" id="{4F633E29-D7CA-481E-2558-16CD73BDAC52}"/>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120035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vsnitt med bild, ba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4C5C742-032B-7ED2-67AD-10646E8D2E7F}"/>
              </a:ext>
            </a:extLst>
          </p:cNvPr>
          <p:cNvSpPr/>
          <p:nvPr userDrawn="1"/>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D66DA22-949C-3C45-BB19-D31240887EA0}"/>
              </a:ext>
            </a:extLst>
          </p:cNvPr>
          <p:cNvSpPr>
            <a:spLocks noGrp="1"/>
          </p:cNvSpPr>
          <p:nvPr>
            <p:ph type="title" hasCustomPrompt="1"/>
          </p:nvPr>
        </p:nvSpPr>
        <p:spPr>
          <a:xfrm>
            <a:off x="592184" y="2320548"/>
            <a:ext cx="5432379" cy="1629154"/>
          </a:xfrm>
        </p:spPr>
        <p:txBody>
          <a:bodyPr anchor="t">
            <a:noAutofit/>
          </a:bodyPr>
          <a:lstStyle>
            <a:lvl1pPr algn="l">
              <a:defRPr sz="2400">
                <a:solidFill>
                  <a:schemeClr val="bg1"/>
                </a:solidFill>
                <a:latin typeface="+mj-lt"/>
              </a:defRPr>
            </a:lvl1pPr>
          </a:lstStyle>
          <a:p>
            <a:r>
              <a:rPr lang="sv-SE" dirty="0"/>
              <a:t>Kapitel</a:t>
            </a:r>
          </a:p>
        </p:txBody>
      </p:sp>
      <p:sp>
        <p:nvSpPr>
          <p:cNvPr id="4" name="Platshållare för datum 3">
            <a:extLst>
              <a:ext uri="{FF2B5EF4-FFF2-40B4-BE49-F238E27FC236}">
                <a16:creationId xmlns:a16="http://schemas.microsoft.com/office/drawing/2014/main" id="{FF647967-7BD6-1B44-BDBD-4596C45D5FC1}"/>
              </a:ext>
            </a:extLst>
          </p:cNvPr>
          <p:cNvSpPr>
            <a:spLocks noGrp="1"/>
          </p:cNvSpPr>
          <p:nvPr>
            <p:ph type="dt" sz="half" idx="10"/>
          </p:nvPr>
        </p:nvSpPr>
        <p:spPr/>
        <p:txBody>
          <a:bodyPr/>
          <a:lstStyle>
            <a:lvl1pPr>
              <a:defRPr>
                <a:solidFill>
                  <a:schemeClr val="bg1"/>
                </a:solidFill>
              </a:defRPr>
            </a:lvl1pPr>
          </a:lstStyle>
          <a:p>
            <a:fld id="{C9BDFC38-4CA0-2148-83C9-1E3D7B0273A2}" type="datetime6">
              <a:rPr lang="sv-SE" smtClean="0"/>
              <a:t>april 2025</a:t>
            </a:fld>
            <a:endParaRPr lang="sv-SE"/>
          </a:p>
        </p:txBody>
      </p:sp>
      <p:sp>
        <p:nvSpPr>
          <p:cNvPr id="5" name="Platshållare för sidfot 4">
            <a:extLst>
              <a:ext uri="{FF2B5EF4-FFF2-40B4-BE49-F238E27FC236}">
                <a16:creationId xmlns:a16="http://schemas.microsoft.com/office/drawing/2014/main" id="{41FE06E0-6BD9-D046-8AD2-493664F8260E}"/>
              </a:ext>
            </a:extLst>
          </p:cNvPr>
          <p:cNvSpPr>
            <a:spLocks noGrp="1"/>
          </p:cNvSpPr>
          <p:nvPr>
            <p:ph type="ftr" sz="quarter" idx="11"/>
          </p:nvPr>
        </p:nvSpPr>
        <p:spPr/>
        <p:txBody>
          <a:bodyPr/>
          <a:lstStyle>
            <a:lvl1pPr>
              <a:defRPr>
                <a:solidFill>
                  <a:schemeClr val="bg1"/>
                </a:solidFill>
              </a:defRPr>
            </a:lvl1pPr>
          </a:lstStyle>
          <a:p>
            <a:r>
              <a:rPr lang="sv-SE"/>
              <a:t>Namn på presentation</a:t>
            </a:r>
            <a:endParaRPr lang="sv-SE" dirty="0"/>
          </a:p>
        </p:txBody>
      </p:sp>
      <p:sp>
        <p:nvSpPr>
          <p:cNvPr id="6" name="Platshållare för bildnummer 5">
            <a:extLst>
              <a:ext uri="{FF2B5EF4-FFF2-40B4-BE49-F238E27FC236}">
                <a16:creationId xmlns:a16="http://schemas.microsoft.com/office/drawing/2014/main" id="{69B9035B-A0CD-3941-BC48-7F33522D0B58}"/>
              </a:ext>
            </a:extLst>
          </p:cNvPr>
          <p:cNvSpPr>
            <a:spLocks noGrp="1"/>
          </p:cNvSpPr>
          <p:nvPr>
            <p:ph type="sldNum" sz="quarter" idx="12"/>
          </p:nvPr>
        </p:nvSpPr>
        <p:spPr/>
        <p:txBody>
          <a:bodyPr/>
          <a:lstStyle>
            <a:lvl1pPr>
              <a:defRPr>
                <a:solidFill>
                  <a:schemeClr val="bg1"/>
                </a:solidFill>
              </a:defRPr>
            </a:lvl1pPr>
          </a:lstStyle>
          <a:p>
            <a:fld id="{6493D49A-1678-564F-8579-4E4AC7145C5F}" type="slidenum">
              <a:rPr lang="sv-SE" smtClean="0"/>
              <a:pPr/>
              <a:t>‹#›</a:t>
            </a:fld>
            <a:endParaRPr lang="sv-SE"/>
          </a:p>
        </p:txBody>
      </p:sp>
      <p:sp>
        <p:nvSpPr>
          <p:cNvPr id="7" name="Platshållare för text 2">
            <a:extLst>
              <a:ext uri="{FF2B5EF4-FFF2-40B4-BE49-F238E27FC236}">
                <a16:creationId xmlns:a16="http://schemas.microsoft.com/office/drawing/2014/main" id="{E5AA9D66-52A3-4A40-B6B5-77FEB389D96C}"/>
              </a:ext>
            </a:extLst>
          </p:cNvPr>
          <p:cNvSpPr>
            <a:spLocks noGrp="1"/>
          </p:cNvSpPr>
          <p:nvPr>
            <p:ph type="body" idx="13" hasCustomPrompt="1"/>
          </p:nvPr>
        </p:nvSpPr>
        <p:spPr>
          <a:xfrm>
            <a:off x="520315" y="966420"/>
            <a:ext cx="3559129" cy="1544147"/>
          </a:xfrm>
        </p:spPr>
        <p:txBody>
          <a:bodyPr anchor="b">
            <a:noAutofit/>
          </a:bodyPr>
          <a:lstStyle>
            <a:lvl1pPr marL="0" indent="0" algn="l">
              <a:buNone/>
              <a:defRPr sz="115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pic>
        <p:nvPicPr>
          <p:cNvPr id="10" name="Bild 9">
            <a:extLst>
              <a:ext uri="{FF2B5EF4-FFF2-40B4-BE49-F238E27FC236}">
                <a16:creationId xmlns:a16="http://schemas.microsoft.com/office/drawing/2014/main" id="{790EDC1B-81F6-C0A1-EC7F-E624CD64473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91100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vsnitt, hav">
    <p:bg>
      <p:bgPr>
        <a:solidFill>
          <a:schemeClr val="accent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FF647967-7BD6-1B44-BDBD-4596C45D5FC1}"/>
              </a:ext>
            </a:extLst>
          </p:cNvPr>
          <p:cNvSpPr>
            <a:spLocks noGrp="1"/>
          </p:cNvSpPr>
          <p:nvPr>
            <p:ph type="dt" sz="half" idx="10"/>
          </p:nvPr>
        </p:nvSpPr>
        <p:spPr/>
        <p:txBody>
          <a:bodyPr/>
          <a:lstStyle>
            <a:lvl1pPr>
              <a:defRPr>
                <a:solidFill>
                  <a:srgbClr val="A4C9E1"/>
                </a:solidFill>
              </a:defRPr>
            </a:lvl1pPr>
          </a:lstStyle>
          <a:p>
            <a:fld id="{477F428D-AB4C-A440-9AE8-7B71077474C4}" type="datetime6">
              <a:rPr lang="sv-SE" smtClean="0"/>
              <a:pPr/>
              <a:t>april 2025</a:t>
            </a:fld>
            <a:endParaRPr lang="sv-SE"/>
          </a:p>
        </p:txBody>
      </p:sp>
      <p:sp>
        <p:nvSpPr>
          <p:cNvPr id="5" name="Platshållare för sidfot 4">
            <a:extLst>
              <a:ext uri="{FF2B5EF4-FFF2-40B4-BE49-F238E27FC236}">
                <a16:creationId xmlns:a16="http://schemas.microsoft.com/office/drawing/2014/main" id="{41FE06E0-6BD9-D046-8AD2-493664F8260E}"/>
              </a:ext>
            </a:extLst>
          </p:cNvPr>
          <p:cNvSpPr>
            <a:spLocks noGrp="1"/>
          </p:cNvSpPr>
          <p:nvPr>
            <p:ph type="ftr" sz="quarter" idx="11"/>
          </p:nvPr>
        </p:nvSpPr>
        <p:spPr/>
        <p:txBody>
          <a:bodyPr/>
          <a:lstStyle>
            <a:lvl1pPr>
              <a:defRPr>
                <a:solidFill>
                  <a:srgbClr val="A4C9E1"/>
                </a:solidFill>
              </a:defRPr>
            </a:lvl1pPr>
          </a:lstStyle>
          <a:p>
            <a:r>
              <a:rPr lang="sv-SE"/>
              <a:t>Namn på presentation</a:t>
            </a:r>
            <a:endParaRPr lang="sv-SE" dirty="0"/>
          </a:p>
        </p:txBody>
      </p:sp>
      <p:sp>
        <p:nvSpPr>
          <p:cNvPr id="6" name="Platshållare för bildnummer 5">
            <a:extLst>
              <a:ext uri="{FF2B5EF4-FFF2-40B4-BE49-F238E27FC236}">
                <a16:creationId xmlns:a16="http://schemas.microsoft.com/office/drawing/2014/main" id="{69B9035B-A0CD-3941-BC48-7F33522D0B58}"/>
              </a:ext>
            </a:extLst>
          </p:cNvPr>
          <p:cNvSpPr>
            <a:spLocks noGrp="1"/>
          </p:cNvSpPr>
          <p:nvPr>
            <p:ph type="sldNum" sz="quarter" idx="12"/>
          </p:nvPr>
        </p:nvSpPr>
        <p:spPr/>
        <p:txBody>
          <a:bodyPr/>
          <a:lstStyle>
            <a:lvl1pPr>
              <a:defRPr>
                <a:solidFill>
                  <a:srgbClr val="A4C9E1"/>
                </a:solidFill>
              </a:defRPr>
            </a:lvl1pPr>
          </a:lstStyle>
          <a:p>
            <a:fld id="{6493D49A-1678-564F-8579-4E4AC7145C5F}" type="slidenum">
              <a:rPr lang="sv-SE" smtClean="0"/>
              <a:pPr/>
              <a:t>‹#›</a:t>
            </a:fld>
            <a:endParaRPr lang="sv-SE"/>
          </a:p>
        </p:txBody>
      </p:sp>
      <p:sp>
        <p:nvSpPr>
          <p:cNvPr id="9" name="Rubrik 1">
            <a:extLst>
              <a:ext uri="{FF2B5EF4-FFF2-40B4-BE49-F238E27FC236}">
                <a16:creationId xmlns:a16="http://schemas.microsoft.com/office/drawing/2014/main" id="{1B64EE7C-17CF-BC19-7B90-BD74DF52CCB3}"/>
              </a:ext>
            </a:extLst>
          </p:cNvPr>
          <p:cNvSpPr>
            <a:spLocks noGrp="1"/>
          </p:cNvSpPr>
          <p:nvPr>
            <p:ph type="title" hasCustomPrompt="1"/>
          </p:nvPr>
        </p:nvSpPr>
        <p:spPr>
          <a:xfrm>
            <a:off x="592184" y="2320548"/>
            <a:ext cx="5432379" cy="1629154"/>
          </a:xfrm>
        </p:spPr>
        <p:txBody>
          <a:bodyPr anchor="t">
            <a:noAutofit/>
          </a:bodyPr>
          <a:lstStyle>
            <a:lvl1pPr algn="l">
              <a:defRPr sz="2400">
                <a:solidFill>
                  <a:srgbClr val="A4C9E1"/>
                </a:solidFill>
                <a:latin typeface="+mj-lt"/>
              </a:defRPr>
            </a:lvl1pPr>
          </a:lstStyle>
          <a:p>
            <a:r>
              <a:rPr lang="sv-SE" dirty="0"/>
              <a:t>Kapitel</a:t>
            </a:r>
          </a:p>
        </p:txBody>
      </p:sp>
      <p:sp>
        <p:nvSpPr>
          <p:cNvPr id="10" name="Platshållare för text 2">
            <a:extLst>
              <a:ext uri="{FF2B5EF4-FFF2-40B4-BE49-F238E27FC236}">
                <a16:creationId xmlns:a16="http://schemas.microsoft.com/office/drawing/2014/main" id="{10B25322-1D34-AE2F-3F3A-FF0DC7A8F9D2}"/>
              </a:ext>
            </a:extLst>
          </p:cNvPr>
          <p:cNvSpPr>
            <a:spLocks noGrp="1"/>
          </p:cNvSpPr>
          <p:nvPr>
            <p:ph type="body" idx="13" hasCustomPrompt="1"/>
          </p:nvPr>
        </p:nvSpPr>
        <p:spPr>
          <a:xfrm>
            <a:off x="520315" y="966420"/>
            <a:ext cx="3559129" cy="1544147"/>
          </a:xfrm>
        </p:spPr>
        <p:txBody>
          <a:bodyPr anchor="b">
            <a:noAutofit/>
          </a:bodyPr>
          <a:lstStyle>
            <a:lvl1pPr marL="0" indent="0" algn="l">
              <a:buNone/>
              <a:defRPr sz="11500" b="0">
                <a:solidFill>
                  <a:srgbClr val="A4C9E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pic>
        <p:nvPicPr>
          <p:cNvPr id="11" name="Bild 10">
            <a:extLst>
              <a:ext uri="{FF2B5EF4-FFF2-40B4-BE49-F238E27FC236}">
                <a16:creationId xmlns:a16="http://schemas.microsoft.com/office/drawing/2014/main" id="{5B392F9C-1157-922D-8BCB-4967EEDD9E54}"/>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426893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D5CF9A-40E7-2742-ADCA-4E95D889D449}"/>
              </a:ext>
            </a:extLst>
          </p:cNvPr>
          <p:cNvSpPr>
            <a:spLocks noGrp="1"/>
          </p:cNvSpPr>
          <p:nvPr>
            <p:ph type="title" hasCustomPrompt="1"/>
          </p:nvPr>
        </p:nvSpPr>
        <p:spPr/>
        <p:txBody>
          <a:bodyPr>
            <a:noAutofit/>
          </a:bodyPr>
          <a:lstStyle/>
          <a:p>
            <a:r>
              <a:rPr lang="sv-SE" dirty="0"/>
              <a:t>Rubrik</a:t>
            </a:r>
          </a:p>
        </p:txBody>
      </p:sp>
      <p:sp>
        <p:nvSpPr>
          <p:cNvPr id="3" name="Platshållare för innehåll 2">
            <a:extLst>
              <a:ext uri="{FF2B5EF4-FFF2-40B4-BE49-F238E27FC236}">
                <a16:creationId xmlns:a16="http://schemas.microsoft.com/office/drawing/2014/main" id="{24420F36-B53D-5944-AD20-2EE7B89663FC}"/>
              </a:ext>
            </a:extLst>
          </p:cNvPr>
          <p:cNvSpPr>
            <a:spLocks noGrp="1"/>
          </p:cNvSpPr>
          <p:nvPr>
            <p:ph idx="1" hasCustomPrompt="1"/>
          </p:nvPr>
        </p:nvSpPr>
        <p:spPr/>
        <p:txBody>
          <a:bodyPr>
            <a:noAutofit/>
          </a:bodyPr>
          <a:lstStyle/>
          <a:p>
            <a:pPr lvl="0"/>
            <a:r>
              <a:rPr lang="sv-SE" dirty="0"/>
              <a:t>Klicka för att redigera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09181BC-F7D2-6544-A267-F65F8A6DB5A0}"/>
              </a:ext>
            </a:extLst>
          </p:cNvPr>
          <p:cNvSpPr>
            <a:spLocks noGrp="1"/>
          </p:cNvSpPr>
          <p:nvPr>
            <p:ph type="dt" sz="half" idx="10"/>
          </p:nvPr>
        </p:nvSpPr>
        <p:spPr/>
        <p:txBody>
          <a:bodyPr/>
          <a:lstStyle/>
          <a:p>
            <a:fld id="{069EE136-43C3-8A4B-AFA1-A2EA6C64F474}" type="datetime6">
              <a:rPr lang="sv-SE" smtClean="0"/>
              <a:t>april 2025</a:t>
            </a:fld>
            <a:endParaRPr lang="sv-SE"/>
          </a:p>
        </p:txBody>
      </p:sp>
      <p:sp>
        <p:nvSpPr>
          <p:cNvPr id="5" name="Platshållare för sidfot 4">
            <a:extLst>
              <a:ext uri="{FF2B5EF4-FFF2-40B4-BE49-F238E27FC236}">
                <a16:creationId xmlns:a16="http://schemas.microsoft.com/office/drawing/2014/main" id="{CB058E39-591F-0B46-B59F-C3086A87B714}"/>
              </a:ext>
            </a:extLst>
          </p:cNvPr>
          <p:cNvSpPr>
            <a:spLocks noGrp="1"/>
          </p:cNvSpPr>
          <p:nvPr>
            <p:ph type="ftr" sz="quarter" idx="11"/>
          </p:nvPr>
        </p:nvSpPr>
        <p:spPr/>
        <p:txBody>
          <a:bodyPr/>
          <a:lstStyle/>
          <a:p>
            <a:r>
              <a:rPr lang="sv-SE"/>
              <a:t>Namn på presentation</a:t>
            </a:r>
          </a:p>
        </p:txBody>
      </p:sp>
      <p:sp>
        <p:nvSpPr>
          <p:cNvPr id="6" name="Platshållare för bildnummer 5">
            <a:extLst>
              <a:ext uri="{FF2B5EF4-FFF2-40B4-BE49-F238E27FC236}">
                <a16:creationId xmlns:a16="http://schemas.microsoft.com/office/drawing/2014/main" id="{4366E53E-D69A-EB4B-A153-8838DC6284EC}"/>
              </a:ext>
            </a:extLst>
          </p:cNvPr>
          <p:cNvSpPr>
            <a:spLocks noGrp="1"/>
          </p:cNvSpPr>
          <p:nvPr>
            <p:ph type="sldNum" sz="quarter" idx="12"/>
          </p:nvPr>
        </p:nvSpPr>
        <p:spPr/>
        <p:txBody>
          <a:bodyPr/>
          <a:lstStyle/>
          <a:p>
            <a:fld id="{6493D49A-1678-564F-8579-4E4AC7145C5F}" type="slidenum">
              <a:rPr lang="sv-SE" smtClean="0"/>
              <a:t>‹#›</a:t>
            </a:fld>
            <a:endParaRPr lang="sv-SE"/>
          </a:p>
        </p:txBody>
      </p:sp>
    </p:spTree>
    <p:extLst>
      <p:ext uri="{BB962C8B-B14F-4D97-AF65-F5344CB8AC3E}">
        <p14:creationId xmlns:p14="http://schemas.microsoft.com/office/powerpoint/2010/main" val="42884218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2.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sv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E4F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E38173-5B40-D84F-8D77-6CF58055D513}"/>
              </a:ext>
            </a:extLst>
          </p:cNvPr>
          <p:cNvSpPr>
            <a:spLocks noGrp="1"/>
          </p:cNvSpPr>
          <p:nvPr>
            <p:ph type="title"/>
          </p:nvPr>
        </p:nvSpPr>
        <p:spPr>
          <a:xfrm>
            <a:off x="587375" y="701094"/>
            <a:ext cx="11017250" cy="128804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949F3AE-37E0-6A40-9912-6DD70583BC0A}"/>
              </a:ext>
            </a:extLst>
          </p:cNvPr>
          <p:cNvSpPr>
            <a:spLocks noGrp="1"/>
          </p:cNvSpPr>
          <p:nvPr>
            <p:ph type="body" idx="1"/>
          </p:nvPr>
        </p:nvSpPr>
        <p:spPr>
          <a:xfrm>
            <a:off x="587375" y="2133600"/>
            <a:ext cx="11017250" cy="388125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4BE637A-F2BE-8443-BE79-5CB57C99E72B}"/>
              </a:ext>
            </a:extLst>
          </p:cNvPr>
          <p:cNvSpPr>
            <a:spLocks noGrp="1"/>
          </p:cNvSpPr>
          <p:nvPr>
            <p:ph type="dt" sz="half" idx="2"/>
          </p:nvPr>
        </p:nvSpPr>
        <p:spPr>
          <a:xfrm>
            <a:off x="9206320" y="263437"/>
            <a:ext cx="2743200" cy="194557"/>
          </a:xfrm>
          <a:prstGeom prst="rect">
            <a:avLst/>
          </a:prstGeom>
        </p:spPr>
        <p:txBody>
          <a:bodyPr vert="horz" lIns="91440" tIns="45720" rIns="91440" bIns="45720" rtlCol="0" anchor="ctr"/>
          <a:lstStyle>
            <a:lvl1pPr algn="r">
              <a:defRPr sz="700">
                <a:solidFill>
                  <a:schemeClr val="accent1"/>
                </a:solidFill>
                <a:latin typeface="+mj-lt"/>
              </a:defRPr>
            </a:lvl1pPr>
          </a:lstStyle>
          <a:p>
            <a:fld id="{8453D47F-6B1D-B349-806A-E7A07100DF58}" type="datetime6">
              <a:rPr lang="sv-SE" smtClean="0"/>
              <a:pPr/>
              <a:t>april 2025</a:t>
            </a:fld>
            <a:endParaRPr lang="sv-SE" dirty="0"/>
          </a:p>
        </p:txBody>
      </p:sp>
      <p:sp>
        <p:nvSpPr>
          <p:cNvPr id="5" name="Platshållare för sidfot 4">
            <a:extLst>
              <a:ext uri="{FF2B5EF4-FFF2-40B4-BE49-F238E27FC236}">
                <a16:creationId xmlns:a16="http://schemas.microsoft.com/office/drawing/2014/main" id="{4ED24098-0D21-C845-976E-EE55965E13A8}"/>
              </a:ext>
            </a:extLst>
          </p:cNvPr>
          <p:cNvSpPr>
            <a:spLocks noGrp="1"/>
          </p:cNvSpPr>
          <p:nvPr>
            <p:ph type="ftr" sz="quarter" idx="3"/>
          </p:nvPr>
        </p:nvSpPr>
        <p:spPr>
          <a:xfrm>
            <a:off x="242480" y="263437"/>
            <a:ext cx="4114800" cy="194558"/>
          </a:xfrm>
          <a:prstGeom prst="rect">
            <a:avLst/>
          </a:prstGeom>
        </p:spPr>
        <p:txBody>
          <a:bodyPr vert="horz" lIns="91440" tIns="45720" rIns="91440" bIns="45720" rtlCol="0" anchor="ctr"/>
          <a:lstStyle>
            <a:lvl1pPr algn="l">
              <a:defRPr sz="700">
                <a:solidFill>
                  <a:schemeClr val="accent1"/>
                </a:solidFill>
                <a:latin typeface="+mj-lt"/>
              </a:defRPr>
            </a:lvl1pPr>
          </a:lstStyle>
          <a:p>
            <a:r>
              <a:rPr lang="sv-SE"/>
              <a:t>Namn på presentation</a:t>
            </a:r>
            <a:endParaRPr lang="sv-SE" dirty="0"/>
          </a:p>
        </p:txBody>
      </p:sp>
      <p:sp>
        <p:nvSpPr>
          <p:cNvPr id="6" name="Platshållare för bildnummer 5">
            <a:extLst>
              <a:ext uri="{FF2B5EF4-FFF2-40B4-BE49-F238E27FC236}">
                <a16:creationId xmlns:a16="http://schemas.microsoft.com/office/drawing/2014/main" id="{0EA416D2-1A26-6A48-820B-209A1A6C9088}"/>
              </a:ext>
            </a:extLst>
          </p:cNvPr>
          <p:cNvSpPr>
            <a:spLocks noGrp="1"/>
          </p:cNvSpPr>
          <p:nvPr>
            <p:ph type="sldNum" sz="quarter" idx="4"/>
          </p:nvPr>
        </p:nvSpPr>
        <p:spPr>
          <a:xfrm>
            <a:off x="242480" y="6487959"/>
            <a:ext cx="306825" cy="189268"/>
          </a:xfrm>
          <a:prstGeom prst="rect">
            <a:avLst/>
          </a:prstGeom>
        </p:spPr>
        <p:txBody>
          <a:bodyPr vert="horz" lIns="91440" tIns="45720" rIns="0" bIns="45720" rtlCol="0" anchor="ctr"/>
          <a:lstStyle>
            <a:lvl1pPr algn="l">
              <a:defRPr sz="600">
                <a:solidFill>
                  <a:schemeClr val="accent1"/>
                </a:solidFill>
                <a:latin typeface="+mj-lt"/>
              </a:defRPr>
            </a:lvl1pPr>
          </a:lstStyle>
          <a:p>
            <a:fld id="{6493D49A-1678-564F-8579-4E4AC7145C5F}" type="slidenum">
              <a:rPr lang="sv-SE" smtClean="0"/>
              <a:pPr/>
              <a:t>‹#›</a:t>
            </a:fld>
            <a:endParaRPr lang="sv-SE" dirty="0"/>
          </a:p>
        </p:txBody>
      </p:sp>
      <p:pic>
        <p:nvPicPr>
          <p:cNvPr id="8" name="Bild 7">
            <a:extLst>
              <a:ext uri="{FF2B5EF4-FFF2-40B4-BE49-F238E27FC236}">
                <a16:creationId xmlns:a16="http://schemas.microsoft.com/office/drawing/2014/main" id="{1DDE1ED6-0EC3-4FFA-0E4E-ED2D8BDC802F}"/>
              </a:ext>
            </a:extLst>
          </p:cNvPr>
          <p:cNvPicPr>
            <a:picLocks noChangeAspect="1"/>
          </p:cNvPicPr>
          <p:nvPr userDrawn="1"/>
        </p:nvPicPr>
        <p:blipFill>
          <a:blip r:embed="rId38" cstate="hqprint">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3661846271"/>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775" r:id="rId3"/>
    <p:sldLayoutId id="2147483774" r:id="rId4"/>
    <p:sldLayoutId id="2147483807" r:id="rId5"/>
    <p:sldLayoutId id="2147483808" r:id="rId6"/>
    <p:sldLayoutId id="2147483809" r:id="rId7"/>
    <p:sldLayoutId id="2147483674" r:id="rId8"/>
    <p:sldLayoutId id="2147483650" r:id="rId9"/>
    <p:sldLayoutId id="2147483652" r:id="rId10"/>
    <p:sldLayoutId id="2147483663" r:id="rId11"/>
    <p:sldLayoutId id="2147483657" r:id="rId12"/>
    <p:sldLayoutId id="2147483668" r:id="rId13"/>
    <p:sldLayoutId id="2147483658" r:id="rId14"/>
    <p:sldLayoutId id="2147483776" r:id="rId15"/>
    <p:sldLayoutId id="2147483659" r:id="rId16"/>
    <p:sldLayoutId id="2147483777" r:id="rId17"/>
    <p:sldLayoutId id="2147483788" r:id="rId18"/>
    <p:sldLayoutId id="2147483789" r:id="rId19"/>
    <p:sldLayoutId id="2147483790" r:id="rId20"/>
    <p:sldLayoutId id="2147483791" r:id="rId21"/>
    <p:sldLayoutId id="2147483660" r:id="rId22"/>
    <p:sldLayoutId id="2147483654" r:id="rId23"/>
    <p:sldLayoutId id="2147483810" r:id="rId24"/>
    <p:sldLayoutId id="2147483671" r:id="rId25"/>
    <p:sldLayoutId id="2147483664" r:id="rId26"/>
    <p:sldLayoutId id="2147483665" r:id="rId27"/>
    <p:sldLayoutId id="2147483670" r:id="rId28"/>
    <p:sldLayoutId id="2147483803" r:id="rId29"/>
    <p:sldLayoutId id="2147483669" r:id="rId30"/>
    <p:sldLayoutId id="2147483678" r:id="rId31"/>
    <p:sldLayoutId id="2147483655" r:id="rId32"/>
    <p:sldLayoutId id="2147483804" r:id="rId33"/>
    <p:sldLayoutId id="2147483673" r:id="rId34"/>
    <p:sldLayoutId id="2147483778" r:id="rId35"/>
    <p:sldLayoutId id="2147483773" r:id="rId36"/>
  </p:sldLayoutIdLst>
  <p:hf sldNum="0" hdr="0" ftr="0" dt="0"/>
  <p:txStyles>
    <p:title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p:titleStyle>
    <p:bodyStyle>
      <a:lvl1pPr marL="300600" indent="-300600" algn="l" defTabSz="914400" rtl="0" eaLnBrk="1" latinLnBrk="0" hangingPunct="1">
        <a:lnSpc>
          <a:spcPct val="90000"/>
        </a:lnSpc>
        <a:spcBef>
          <a:spcPts val="1600"/>
        </a:spcBef>
        <a:buClr>
          <a:schemeClr val="accent1"/>
        </a:buClr>
        <a:buFont typeface="Calibri" panose="020F0502020204030204" pitchFamily="34" charset="0"/>
        <a:buChar char="→"/>
        <a:defRPr sz="1800" kern="1200">
          <a:solidFill>
            <a:schemeClr val="accent4"/>
          </a:solidFill>
          <a:latin typeface="+mn-lt"/>
          <a:ea typeface="+mn-ea"/>
          <a:cs typeface="+mn-cs"/>
        </a:defRPr>
      </a:lvl1pPr>
      <a:lvl2pPr marL="757800" indent="-300600" algn="l" defTabSz="914400" rtl="0" eaLnBrk="1" latinLnBrk="0" hangingPunct="1">
        <a:lnSpc>
          <a:spcPct val="90000"/>
        </a:lnSpc>
        <a:spcBef>
          <a:spcPts val="1100"/>
        </a:spcBef>
        <a:buClr>
          <a:schemeClr val="accent1"/>
        </a:buClr>
        <a:buFont typeface="Calibri" panose="020F0502020204030204" pitchFamily="34" charset="0"/>
        <a:buChar char="→"/>
        <a:defRPr sz="1600" kern="1200">
          <a:solidFill>
            <a:schemeClr val="accent4"/>
          </a:solidFill>
          <a:latin typeface="+mn-lt"/>
          <a:ea typeface="+mn-ea"/>
          <a:cs typeface="+mn-cs"/>
        </a:defRPr>
      </a:lvl2pPr>
      <a:lvl3pPr marL="1179000" indent="-264600" algn="l" defTabSz="914400" rtl="0" eaLnBrk="1" latinLnBrk="0" hangingPunct="1">
        <a:lnSpc>
          <a:spcPct val="90000"/>
        </a:lnSpc>
        <a:spcBef>
          <a:spcPts val="1100"/>
        </a:spcBef>
        <a:buClr>
          <a:schemeClr val="accent1"/>
        </a:buClr>
        <a:buFont typeface="Calibri" panose="020F0502020204030204" pitchFamily="34" charset="0"/>
        <a:buChar char="→"/>
        <a:defRPr sz="1400" kern="1200">
          <a:solidFill>
            <a:schemeClr val="accent4"/>
          </a:solidFill>
          <a:latin typeface="+mn-lt"/>
          <a:ea typeface="+mn-ea"/>
          <a:cs typeface="+mn-cs"/>
          <a:sym typeface="Wingdings" pitchFamily="2" charset="2"/>
        </a:defRPr>
      </a:lvl3pPr>
      <a:lvl4pPr marL="1600200" indent="-228600" algn="l" defTabSz="914400" rtl="0" eaLnBrk="1" latinLnBrk="0" hangingPunct="1">
        <a:lnSpc>
          <a:spcPct val="90000"/>
        </a:lnSpc>
        <a:spcBef>
          <a:spcPts val="1100"/>
        </a:spcBef>
        <a:buClr>
          <a:schemeClr val="accent1"/>
        </a:buClr>
        <a:buFont typeface="Calibri" panose="020F0502020204030204" pitchFamily="34" charset="0"/>
        <a:buChar char="→"/>
        <a:defRPr sz="1200" kern="1200">
          <a:solidFill>
            <a:schemeClr val="accent4"/>
          </a:solidFill>
          <a:latin typeface="+mn-lt"/>
          <a:ea typeface="+mn-ea"/>
          <a:cs typeface="+mn-cs"/>
        </a:defRPr>
      </a:lvl4pPr>
      <a:lvl5pPr marL="2057400" indent="-228600" algn="l" defTabSz="914400" rtl="0" eaLnBrk="1" latinLnBrk="0" hangingPunct="1">
        <a:lnSpc>
          <a:spcPct val="90000"/>
        </a:lnSpc>
        <a:spcBef>
          <a:spcPts val="1100"/>
        </a:spcBef>
        <a:buClr>
          <a:schemeClr val="accent1"/>
        </a:buClr>
        <a:buFont typeface="Calibri" panose="020F0502020204030204" pitchFamily="34" charset="0"/>
        <a:buChar char="→"/>
        <a:defRPr sz="1200" kern="1200">
          <a:solidFill>
            <a:schemeClr val="accent4"/>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3795" userDrawn="1">
          <p15:clr>
            <a:srgbClr val="F26B43"/>
          </p15:clr>
        </p15:guide>
        <p15:guide id="4" pos="3885" userDrawn="1">
          <p15:clr>
            <a:srgbClr val="F26B43"/>
          </p15:clr>
        </p15:guide>
        <p15:guide id="5" pos="3296" userDrawn="1">
          <p15:clr>
            <a:srgbClr val="F26B43"/>
          </p15:clr>
        </p15:guide>
        <p15:guide id="6" pos="3205" userDrawn="1">
          <p15:clr>
            <a:srgbClr val="F26B43"/>
          </p15:clr>
        </p15:guide>
        <p15:guide id="7" pos="2706" userDrawn="1">
          <p15:clr>
            <a:srgbClr val="F26B43"/>
          </p15:clr>
        </p15:guide>
        <p15:guide id="8" pos="2615" userDrawn="1">
          <p15:clr>
            <a:srgbClr val="F26B43"/>
          </p15:clr>
        </p15:guide>
        <p15:guide id="9" pos="2116" userDrawn="1">
          <p15:clr>
            <a:srgbClr val="F26B43"/>
          </p15:clr>
        </p15:guide>
        <p15:guide id="10" pos="2026" userDrawn="1">
          <p15:clr>
            <a:srgbClr val="F26B43"/>
          </p15:clr>
        </p15:guide>
        <p15:guide id="11" pos="960" userDrawn="1">
          <p15:clr>
            <a:srgbClr val="F26B43"/>
          </p15:clr>
        </p15:guide>
        <p15:guide id="12" pos="869" userDrawn="1">
          <p15:clr>
            <a:srgbClr val="F26B43"/>
          </p15:clr>
        </p15:guide>
        <p15:guide id="13" pos="370" userDrawn="1">
          <p15:clr>
            <a:srgbClr val="F26B43"/>
          </p15:clr>
        </p15:guide>
        <p15:guide id="14" pos="4384" userDrawn="1">
          <p15:clr>
            <a:srgbClr val="F26B43"/>
          </p15:clr>
        </p15:guide>
        <p15:guide id="15" pos="4475" userDrawn="1">
          <p15:clr>
            <a:srgbClr val="F26B43"/>
          </p15:clr>
        </p15:guide>
        <p15:guide id="16" pos="4974" userDrawn="1">
          <p15:clr>
            <a:srgbClr val="F26B43"/>
          </p15:clr>
        </p15:guide>
        <p15:guide id="17" pos="5065" userDrawn="1">
          <p15:clr>
            <a:srgbClr val="F26B43"/>
          </p15:clr>
        </p15:guide>
        <p15:guide id="18" pos="5564" userDrawn="1">
          <p15:clr>
            <a:srgbClr val="F26B43"/>
          </p15:clr>
        </p15:guide>
        <p15:guide id="19" pos="5654" userDrawn="1">
          <p15:clr>
            <a:srgbClr val="F26B43"/>
          </p15:clr>
        </p15:guide>
        <p15:guide id="20" pos="6720" userDrawn="1">
          <p15:clr>
            <a:srgbClr val="F26B43"/>
          </p15:clr>
        </p15:guide>
        <p15:guide id="21" pos="6811" userDrawn="1">
          <p15:clr>
            <a:srgbClr val="F26B43"/>
          </p15:clr>
        </p15:guide>
        <p15:guide id="22" pos="7310" userDrawn="1">
          <p15:clr>
            <a:srgbClr val="F26B43"/>
          </p15:clr>
        </p15:guide>
        <p15:guide id="23" orient="horz" pos="2160" userDrawn="1">
          <p15:clr>
            <a:srgbClr val="F26B43"/>
          </p15:clr>
        </p15:guide>
        <p15:guide id="24" orient="horz" pos="2251" userDrawn="1">
          <p15:clr>
            <a:srgbClr val="F26B43"/>
          </p15:clr>
        </p15:guide>
        <p15:guide id="25" orient="horz" pos="1797" userDrawn="1">
          <p15:clr>
            <a:srgbClr val="F26B43"/>
          </p15:clr>
        </p15:guide>
        <p15:guide id="26" orient="horz" pos="1706" userDrawn="1">
          <p15:clr>
            <a:srgbClr val="F26B43"/>
          </p15:clr>
        </p15:guide>
        <p15:guide id="27" orient="horz" pos="1344" userDrawn="1">
          <p15:clr>
            <a:srgbClr val="F26B43"/>
          </p15:clr>
        </p15:guide>
        <p15:guide id="28" orient="horz" pos="1253" userDrawn="1">
          <p15:clr>
            <a:srgbClr val="F26B43"/>
          </p15:clr>
        </p15:guide>
        <p15:guide id="29" orient="horz" pos="890" userDrawn="1">
          <p15:clr>
            <a:srgbClr val="F26B43"/>
          </p15:clr>
        </p15:guide>
        <p15:guide id="30" orient="horz" pos="799" userDrawn="1">
          <p15:clr>
            <a:srgbClr val="F26B43"/>
          </p15:clr>
        </p15:guide>
        <p15:guide id="31" orient="horz" pos="414" userDrawn="1">
          <p15:clr>
            <a:srgbClr val="F26B43"/>
          </p15:clr>
        </p15:guide>
        <p15:guide id="32" orient="horz" pos="2591" userDrawn="1">
          <p15:clr>
            <a:srgbClr val="F26B43"/>
          </p15:clr>
        </p15:guide>
        <p15:guide id="33" orient="horz" pos="2682" userDrawn="1">
          <p15:clr>
            <a:srgbClr val="F26B43"/>
          </p15:clr>
        </p15:guide>
        <p15:guide id="34" orient="horz" pos="3067" userDrawn="1">
          <p15:clr>
            <a:srgbClr val="F26B43"/>
          </p15:clr>
        </p15:guide>
        <p15:guide id="35" orient="horz" pos="3158" userDrawn="1">
          <p15:clr>
            <a:srgbClr val="F26B43"/>
          </p15:clr>
        </p15:guide>
        <p15:guide id="36" orient="horz" pos="3498" userDrawn="1">
          <p15:clr>
            <a:srgbClr val="F26B43"/>
          </p15:clr>
        </p15:guide>
        <p15:guide id="37" orient="horz" pos="3589" userDrawn="1">
          <p15:clr>
            <a:srgbClr val="F26B43"/>
          </p15:clr>
        </p15:guide>
        <p15:guide id="38" orient="horz" pos="3952" userDrawn="1">
          <p15:clr>
            <a:srgbClr val="F26B43"/>
          </p15:clr>
        </p15:guide>
        <p15:guide id="39" pos="1549" userDrawn="1">
          <p15:clr>
            <a:srgbClr val="F26B43"/>
          </p15:clr>
        </p15:guide>
        <p15:guide id="40" pos="1459" userDrawn="1">
          <p15:clr>
            <a:srgbClr val="F26B43"/>
          </p15:clr>
        </p15:guide>
        <p15:guide id="41" pos="6131" userDrawn="1">
          <p15:clr>
            <a:srgbClr val="F26B43"/>
          </p15:clr>
        </p15:guide>
        <p15:guide id="42" pos="62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994C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E38173-5B40-D84F-8D77-6CF58055D513}"/>
              </a:ext>
            </a:extLst>
          </p:cNvPr>
          <p:cNvSpPr>
            <a:spLocks noGrp="1"/>
          </p:cNvSpPr>
          <p:nvPr>
            <p:ph type="title"/>
          </p:nvPr>
        </p:nvSpPr>
        <p:spPr>
          <a:xfrm>
            <a:off x="587375" y="701094"/>
            <a:ext cx="11017250" cy="128804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949F3AE-37E0-6A40-9912-6DD70583BC0A}"/>
              </a:ext>
            </a:extLst>
          </p:cNvPr>
          <p:cNvSpPr>
            <a:spLocks noGrp="1"/>
          </p:cNvSpPr>
          <p:nvPr>
            <p:ph type="body" idx="1"/>
          </p:nvPr>
        </p:nvSpPr>
        <p:spPr>
          <a:xfrm>
            <a:off x="587375" y="2133600"/>
            <a:ext cx="11017250" cy="388125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4BE637A-F2BE-8443-BE79-5CB57C99E72B}"/>
              </a:ext>
            </a:extLst>
          </p:cNvPr>
          <p:cNvSpPr>
            <a:spLocks noGrp="1"/>
          </p:cNvSpPr>
          <p:nvPr>
            <p:ph type="dt" sz="half" idx="2"/>
          </p:nvPr>
        </p:nvSpPr>
        <p:spPr>
          <a:xfrm>
            <a:off x="9206320" y="263437"/>
            <a:ext cx="2743200" cy="194557"/>
          </a:xfrm>
          <a:prstGeom prst="rect">
            <a:avLst/>
          </a:prstGeom>
        </p:spPr>
        <p:txBody>
          <a:bodyPr vert="horz" lIns="91440" tIns="45720" rIns="91440" bIns="45720" rtlCol="0" anchor="ctr"/>
          <a:lstStyle>
            <a:lvl1pPr algn="r">
              <a:defRPr sz="700">
                <a:solidFill>
                  <a:srgbClr val="A4C9E1"/>
                </a:solidFill>
                <a:latin typeface="+mj-lt"/>
              </a:defRPr>
            </a:lvl1pPr>
          </a:lstStyle>
          <a:p>
            <a:fld id="{8453D47F-6B1D-B349-806A-E7A07100DF58}" type="datetime6">
              <a:rPr lang="sv-SE" smtClean="0"/>
              <a:pPr/>
              <a:t>april 2025</a:t>
            </a:fld>
            <a:endParaRPr lang="sv-SE" dirty="0"/>
          </a:p>
        </p:txBody>
      </p:sp>
      <p:sp>
        <p:nvSpPr>
          <p:cNvPr id="5" name="Platshållare för sidfot 4">
            <a:extLst>
              <a:ext uri="{FF2B5EF4-FFF2-40B4-BE49-F238E27FC236}">
                <a16:creationId xmlns:a16="http://schemas.microsoft.com/office/drawing/2014/main" id="{4ED24098-0D21-C845-976E-EE55965E13A8}"/>
              </a:ext>
            </a:extLst>
          </p:cNvPr>
          <p:cNvSpPr>
            <a:spLocks noGrp="1"/>
          </p:cNvSpPr>
          <p:nvPr>
            <p:ph type="ftr" sz="quarter" idx="3"/>
          </p:nvPr>
        </p:nvSpPr>
        <p:spPr>
          <a:xfrm>
            <a:off x="242480" y="263437"/>
            <a:ext cx="4114800" cy="194558"/>
          </a:xfrm>
          <a:prstGeom prst="rect">
            <a:avLst/>
          </a:prstGeom>
        </p:spPr>
        <p:txBody>
          <a:bodyPr vert="horz" lIns="91440" tIns="45720" rIns="91440" bIns="45720" rtlCol="0" anchor="ctr"/>
          <a:lstStyle>
            <a:lvl1pPr algn="l">
              <a:defRPr sz="700">
                <a:solidFill>
                  <a:srgbClr val="A4C9E1"/>
                </a:solidFill>
                <a:latin typeface="+mj-lt"/>
              </a:defRPr>
            </a:lvl1pPr>
          </a:lstStyle>
          <a:p>
            <a:r>
              <a:rPr lang="sv-SE"/>
              <a:t>Namn på presentation</a:t>
            </a:r>
            <a:endParaRPr lang="sv-SE" dirty="0"/>
          </a:p>
        </p:txBody>
      </p:sp>
      <p:sp>
        <p:nvSpPr>
          <p:cNvPr id="6" name="Platshållare för bildnummer 5">
            <a:extLst>
              <a:ext uri="{FF2B5EF4-FFF2-40B4-BE49-F238E27FC236}">
                <a16:creationId xmlns:a16="http://schemas.microsoft.com/office/drawing/2014/main" id="{0EA416D2-1A26-6A48-820B-209A1A6C9088}"/>
              </a:ext>
            </a:extLst>
          </p:cNvPr>
          <p:cNvSpPr>
            <a:spLocks noGrp="1"/>
          </p:cNvSpPr>
          <p:nvPr>
            <p:ph type="sldNum" sz="quarter" idx="4"/>
          </p:nvPr>
        </p:nvSpPr>
        <p:spPr>
          <a:xfrm>
            <a:off x="242480" y="6487959"/>
            <a:ext cx="306825" cy="189268"/>
          </a:xfrm>
          <a:prstGeom prst="rect">
            <a:avLst/>
          </a:prstGeom>
        </p:spPr>
        <p:txBody>
          <a:bodyPr vert="horz" lIns="91440" tIns="45720" rIns="0" bIns="45720" rtlCol="0" anchor="ctr"/>
          <a:lstStyle>
            <a:lvl1pPr algn="l">
              <a:defRPr sz="600">
                <a:solidFill>
                  <a:srgbClr val="A4C9E1"/>
                </a:solidFill>
                <a:latin typeface="+mj-lt"/>
              </a:defRPr>
            </a:lvl1pPr>
          </a:lstStyle>
          <a:p>
            <a:fld id="{6493D49A-1678-564F-8579-4E4AC7145C5F}" type="slidenum">
              <a:rPr lang="sv-SE" smtClean="0"/>
              <a:pPr/>
              <a:t>‹#›</a:t>
            </a:fld>
            <a:endParaRPr lang="sv-SE" dirty="0"/>
          </a:p>
        </p:txBody>
      </p:sp>
      <p:pic>
        <p:nvPicPr>
          <p:cNvPr id="8" name="Bild 7">
            <a:extLst>
              <a:ext uri="{FF2B5EF4-FFF2-40B4-BE49-F238E27FC236}">
                <a16:creationId xmlns:a16="http://schemas.microsoft.com/office/drawing/2014/main" id="{1DDE1ED6-0EC3-4FFA-0E4E-ED2D8BDC802F}"/>
              </a:ext>
            </a:extLst>
          </p:cNvPr>
          <p:cNvPicPr>
            <a:picLocks noChangeAspect="1"/>
          </p:cNvPicPr>
          <p:nvPr userDrawn="1"/>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658104" y="6010064"/>
            <a:ext cx="1314485" cy="928824"/>
          </a:xfrm>
          <a:prstGeom prst="rect">
            <a:avLst/>
          </a:prstGeom>
        </p:spPr>
      </p:pic>
    </p:spTree>
    <p:extLst>
      <p:ext uri="{BB962C8B-B14F-4D97-AF65-F5344CB8AC3E}">
        <p14:creationId xmlns:p14="http://schemas.microsoft.com/office/powerpoint/2010/main" val="1632194392"/>
      </p:ext>
    </p:extLst>
  </p:cSld>
  <p:clrMap bg1="lt1" tx1="dk1" bg2="lt2" tx2="dk2" accent1="accent1" accent2="accent2" accent3="accent3" accent4="accent4" accent5="accent5" accent6="accent6" hlink="hlink" folHlink="folHlink"/>
  <p:sldLayoutIdLst>
    <p:sldLayoutId id="2147483826" r:id="rId1"/>
    <p:sldLayoutId id="2147483828" r:id="rId2"/>
    <p:sldLayoutId id="2147483835" r:id="rId3"/>
    <p:sldLayoutId id="2147483841" r:id="rId4"/>
    <p:sldLayoutId id="2147483842" r:id="rId5"/>
    <p:sldLayoutId id="2147483851" r:id="rId6"/>
    <p:sldLayoutId id="2147483852" r:id="rId7"/>
    <p:sldLayoutId id="2147483853" r:id="rId8"/>
    <p:sldLayoutId id="2147483854" r:id="rId9"/>
    <p:sldLayoutId id="2147483856" r:id="rId10"/>
    <p:sldLayoutId id="2147483859" r:id="rId11"/>
    <p:sldLayoutId id="2147483871" r:id="rId12"/>
  </p:sldLayoutIdLst>
  <p:hf sldNum="0" hdr="0" ftr="0" dt="0"/>
  <p:txStyles>
    <p:titleStyle>
      <a:lvl1pPr algn="l" defTabSz="914400" rtl="0" eaLnBrk="1" latinLnBrk="0" hangingPunct="1">
        <a:lnSpc>
          <a:spcPct val="90000"/>
        </a:lnSpc>
        <a:spcBef>
          <a:spcPct val="0"/>
        </a:spcBef>
        <a:buNone/>
        <a:defRPr sz="4000" b="0" kern="1200">
          <a:solidFill>
            <a:schemeClr val="bg1"/>
          </a:solidFill>
          <a:latin typeface="+mj-lt"/>
          <a:ea typeface="+mj-ea"/>
          <a:cs typeface="+mj-cs"/>
        </a:defRPr>
      </a:lvl1pPr>
    </p:titleStyle>
    <p:bodyStyle>
      <a:lvl1pPr marL="300600" indent="-300600" algn="l" defTabSz="914400" rtl="0" eaLnBrk="1" latinLnBrk="0" hangingPunct="1">
        <a:lnSpc>
          <a:spcPct val="90000"/>
        </a:lnSpc>
        <a:spcBef>
          <a:spcPts val="1600"/>
        </a:spcBef>
        <a:buClr>
          <a:srgbClr val="A4C9E1"/>
        </a:buClr>
        <a:buFont typeface="Calibri" panose="020F0502020204030204" pitchFamily="34" charset="0"/>
        <a:buChar char="→"/>
        <a:defRPr sz="1800" kern="1200">
          <a:solidFill>
            <a:schemeClr val="bg1"/>
          </a:solidFill>
          <a:latin typeface="+mn-lt"/>
          <a:ea typeface="+mn-ea"/>
          <a:cs typeface="+mn-cs"/>
        </a:defRPr>
      </a:lvl1pPr>
      <a:lvl2pPr marL="757800" indent="-300600" algn="l" defTabSz="914400" rtl="0" eaLnBrk="1" latinLnBrk="0" hangingPunct="1">
        <a:lnSpc>
          <a:spcPct val="90000"/>
        </a:lnSpc>
        <a:spcBef>
          <a:spcPts val="1100"/>
        </a:spcBef>
        <a:buClr>
          <a:srgbClr val="A4C9E1"/>
        </a:buClr>
        <a:buFont typeface="Calibri" panose="020F0502020204030204" pitchFamily="34" charset="0"/>
        <a:buChar char="→"/>
        <a:defRPr sz="1600" kern="1200">
          <a:solidFill>
            <a:schemeClr val="bg1"/>
          </a:solidFill>
          <a:latin typeface="+mn-lt"/>
          <a:ea typeface="+mn-ea"/>
          <a:cs typeface="+mn-cs"/>
        </a:defRPr>
      </a:lvl2pPr>
      <a:lvl3pPr marL="1179000" indent="-264600" algn="l" defTabSz="914400" rtl="0" eaLnBrk="1" latinLnBrk="0" hangingPunct="1">
        <a:lnSpc>
          <a:spcPct val="90000"/>
        </a:lnSpc>
        <a:spcBef>
          <a:spcPts val="1100"/>
        </a:spcBef>
        <a:buClr>
          <a:srgbClr val="A4C9E1"/>
        </a:buClr>
        <a:buFont typeface="Calibri" panose="020F0502020204030204" pitchFamily="34" charset="0"/>
        <a:buChar char="→"/>
        <a:defRPr sz="1400" kern="1200">
          <a:solidFill>
            <a:schemeClr val="bg1"/>
          </a:solidFill>
          <a:latin typeface="+mn-lt"/>
          <a:ea typeface="+mn-ea"/>
          <a:cs typeface="+mn-cs"/>
          <a:sym typeface="Wingdings" pitchFamily="2" charset="2"/>
        </a:defRPr>
      </a:lvl3pPr>
      <a:lvl4pPr marL="1600200" indent="-228600" algn="l" defTabSz="914400" rtl="0" eaLnBrk="1" latinLnBrk="0" hangingPunct="1">
        <a:lnSpc>
          <a:spcPct val="90000"/>
        </a:lnSpc>
        <a:spcBef>
          <a:spcPts val="1100"/>
        </a:spcBef>
        <a:buClr>
          <a:srgbClr val="A4C9E1"/>
        </a:buClr>
        <a:buFont typeface="Calibri" panose="020F050202020403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1100"/>
        </a:spcBef>
        <a:buClr>
          <a:srgbClr val="A4C9E1"/>
        </a:buClr>
        <a:buFont typeface="Calibri" panose="020F0502020204030204" pitchFamily="34" charset="0"/>
        <a:buChar char="→"/>
        <a:defRPr sz="1200" kern="1200">
          <a:solidFill>
            <a:schemeClr val="bg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3795" userDrawn="1">
          <p15:clr>
            <a:srgbClr val="F26B43"/>
          </p15:clr>
        </p15:guide>
        <p15:guide id="4" pos="3885" userDrawn="1">
          <p15:clr>
            <a:srgbClr val="F26B43"/>
          </p15:clr>
        </p15:guide>
        <p15:guide id="5" pos="3296" userDrawn="1">
          <p15:clr>
            <a:srgbClr val="F26B43"/>
          </p15:clr>
        </p15:guide>
        <p15:guide id="6" pos="3205" userDrawn="1">
          <p15:clr>
            <a:srgbClr val="F26B43"/>
          </p15:clr>
        </p15:guide>
        <p15:guide id="7" pos="2706" userDrawn="1">
          <p15:clr>
            <a:srgbClr val="F26B43"/>
          </p15:clr>
        </p15:guide>
        <p15:guide id="8" pos="2615" userDrawn="1">
          <p15:clr>
            <a:srgbClr val="F26B43"/>
          </p15:clr>
        </p15:guide>
        <p15:guide id="9" pos="2116" userDrawn="1">
          <p15:clr>
            <a:srgbClr val="F26B43"/>
          </p15:clr>
        </p15:guide>
        <p15:guide id="10" pos="2026" userDrawn="1">
          <p15:clr>
            <a:srgbClr val="F26B43"/>
          </p15:clr>
        </p15:guide>
        <p15:guide id="11" pos="960" userDrawn="1">
          <p15:clr>
            <a:srgbClr val="F26B43"/>
          </p15:clr>
        </p15:guide>
        <p15:guide id="12" pos="869" userDrawn="1">
          <p15:clr>
            <a:srgbClr val="F26B43"/>
          </p15:clr>
        </p15:guide>
        <p15:guide id="13" pos="370" userDrawn="1">
          <p15:clr>
            <a:srgbClr val="F26B43"/>
          </p15:clr>
        </p15:guide>
        <p15:guide id="14" pos="4384" userDrawn="1">
          <p15:clr>
            <a:srgbClr val="F26B43"/>
          </p15:clr>
        </p15:guide>
        <p15:guide id="15" pos="4475" userDrawn="1">
          <p15:clr>
            <a:srgbClr val="F26B43"/>
          </p15:clr>
        </p15:guide>
        <p15:guide id="16" pos="4974" userDrawn="1">
          <p15:clr>
            <a:srgbClr val="F26B43"/>
          </p15:clr>
        </p15:guide>
        <p15:guide id="17" pos="5065" userDrawn="1">
          <p15:clr>
            <a:srgbClr val="F26B43"/>
          </p15:clr>
        </p15:guide>
        <p15:guide id="18" pos="5564" userDrawn="1">
          <p15:clr>
            <a:srgbClr val="F26B43"/>
          </p15:clr>
        </p15:guide>
        <p15:guide id="19" pos="5654" userDrawn="1">
          <p15:clr>
            <a:srgbClr val="F26B43"/>
          </p15:clr>
        </p15:guide>
        <p15:guide id="20" pos="6720" userDrawn="1">
          <p15:clr>
            <a:srgbClr val="F26B43"/>
          </p15:clr>
        </p15:guide>
        <p15:guide id="21" pos="6811" userDrawn="1">
          <p15:clr>
            <a:srgbClr val="F26B43"/>
          </p15:clr>
        </p15:guide>
        <p15:guide id="22" pos="7310" userDrawn="1">
          <p15:clr>
            <a:srgbClr val="F26B43"/>
          </p15:clr>
        </p15:guide>
        <p15:guide id="23" orient="horz" pos="2160" userDrawn="1">
          <p15:clr>
            <a:srgbClr val="F26B43"/>
          </p15:clr>
        </p15:guide>
        <p15:guide id="24" orient="horz" pos="2251" userDrawn="1">
          <p15:clr>
            <a:srgbClr val="F26B43"/>
          </p15:clr>
        </p15:guide>
        <p15:guide id="25" orient="horz" pos="1797" userDrawn="1">
          <p15:clr>
            <a:srgbClr val="F26B43"/>
          </p15:clr>
        </p15:guide>
        <p15:guide id="26" orient="horz" pos="1706" userDrawn="1">
          <p15:clr>
            <a:srgbClr val="F26B43"/>
          </p15:clr>
        </p15:guide>
        <p15:guide id="27" orient="horz" pos="1344" userDrawn="1">
          <p15:clr>
            <a:srgbClr val="F26B43"/>
          </p15:clr>
        </p15:guide>
        <p15:guide id="28" orient="horz" pos="1253" userDrawn="1">
          <p15:clr>
            <a:srgbClr val="F26B43"/>
          </p15:clr>
        </p15:guide>
        <p15:guide id="29" orient="horz" pos="890" userDrawn="1">
          <p15:clr>
            <a:srgbClr val="F26B43"/>
          </p15:clr>
        </p15:guide>
        <p15:guide id="30" orient="horz" pos="799" userDrawn="1">
          <p15:clr>
            <a:srgbClr val="F26B43"/>
          </p15:clr>
        </p15:guide>
        <p15:guide id="31" orient="horz" pos="414" userDrawn="1">
          <p15:clr>
            <a:srgbClr val="F26B43"/>
          </p15:clr>
        </p15:guide>
        <p15:guide id="32" orient="horz" pos="2591" userDrawn="1">
          <p15:clr>
            <a:srgbClr val="F26B43"/>
          </p15:clr>
        </p15:guide>
        <p15:guide id="33" orient="horz" pos="2682" userDrawn="1">
          <p15:clr>
            <a:srgbClr val="F26B43"/>
          </p15:clr>
        </p15:guide>
        <p15:guide id="34" orient="horz" pos="3067" userDrawn="1">
          <p15:clr>
            <a:srgbClr val="F26B43"/>
          </p15:clr>
        </p15:guide>
        <p15:guide id="35" orient="horz" pos="3158" userDrawn="1">
          <p15:clr>
            <a:srgbClr val="F26B43"/>
          </p15:clr>
        </p15:guide>
        <p15:guide id="36" orient="horz" pos="3498" userDrawn="1">
          <p15:clr>
            <a:srgbClr val="F26B43"/>
          </p15:clr>
        </p15:guide>
        <p15:guide id="37" orient="horz" pos="3589" userDrawn="1">
          <p15:clr>
            <a:srgbClr val="F26B43"/>
          </p15:clr>
        </p15:guide>
        <p15:guide id="38" orient="horz" pos="3952" userDrawn="1">
          <p15:clr>
            <a:srgbClr val="F26B43"/>
          </p15:clr>
        </p15:guide>
        <p15:guide id="39" pos="1549" userDrawn="1">
          <p15:clr>
            <a:srgbClr val="F26B43"/>
          </p15:clr>
        </p15:guide>
        <p15:guide id="40" pos="1459" userDrawn="1">
          <p15:clr>
            <a:srgbClr val="F26B43"/>
          </p15:clr>
        </p15:guide>
        <p15:guide id="41" pos="6131" userDrawn="1">
          <p15:clr>
            <a:srgbClr val="F26B43"/>
          </p15:clr>
        </p15:guide>
        <p15:guide id="42" pos="62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F62097-838D-C073-06FD-7F01318D9622}"/>
              </a:ext>
            </a:extLst>
          </p:cNvPr>
          <p:cNvSpPr>
            <a:spLocks noGrp="1"/>
          </p:cNvSpPr>
          <p:nvPr>
            <p:ph type="title"/>
          </p:nvPr>
        </p:nvSpPr>
        <p:spPr/>
        <p:txBody>
          <a:bodyPr/>
          <a:lstStyle/>
          <a:p>
            <a:r>
              <a:rPr lang="sv-SE" b="1" dirty="0"/>
              <a:t>Plattmask</a:t>
            </a:r>
            <a:r>
              <a:rPr lang="sv-SE" dirty="0"/>
              <a:t> </a:t>
            </a:r>
          </a:p>
        </p:txBody>
      </p:sp>
      <p:sp>
        <p:nvSpPr>
          <p:cNvPr id="3" name="Platshållare för innehåll 2">
            <a:extLst>
              <a:ext uri="{FF2B5EF4-FFF2-40B4-BE49-F238E27FC236}">
                <a16:creationId xmlns:a16="http://schemas.microsoft.com/office/drawing/2014/main" id="{9290433D-2BE1-7CC5-1F57-6B35B8D16DFC}"/>
              </a:ext>
            </a:extLst>
          </p:cNvPr>
          <p:cNvSpPr>
            <a:spLocks noGrp="1"/>
          </p:cNvSpPr>
          <p:nvPr>
            <p:ph sz="half" idx="1"/>
          </p:nvPr>
        </p:nvSpPr>
        <p:spPr/>
        <p:txBody>
          <a:bodyPr/>
          <a:lstStyle/>
          <a:p>
            <a:pPr marL="0" indent="0">
              <a:buNone/>
            </a:pPr>
            <a:r>
              <a:rPr lang="sv-SE" dirty="0"/>
              <a:t>Plattmasken </a:t>
            </a:r>
            <a:r>
              <a:rPr lang="sv-SE" i="1" dirty="0"/>
              <a:t>Obama </a:t>
            </a:r>
            <a:r>
              <a:rPr lang="sv-SE" i="1" dirty="0" err="1"/>
              <a:t>nungara</a:t>
            </a:r>
            <a:r>
              <a:rPr lang="sv-SE" dirty="0"/>
              <a:t> är en </a:t>
            </a:r>
            <a:r>
              <a:rPr lang="sv-SE" dirty="0" err="1"/>
              <a:t>invasiv</a:t>
            </a:r>
            <a:r>
              <a:rPr lang="sv-SE" dirty="0"/>
              <a:t> art som dödar daggmaskar – viktiga organismer för jordens bördighet. Om den sprids kan den allvarligt skada våra jordar. Arten kommer ursprungligen från Sydamerika och har kommit till Sverige via importerade växter, särskilt krukodlade utomhusväxter och olika typer av trädgårdsväxter.</a:t>
            </a:r>
          </a:p>
          <a:p>
            <a:pPr marL="0" indent="0">
              <a:buNone/>
            </a:pPr>
            <a:r>
              <a:rPr lang="sv-SE" dirty="0"/>
              <a:t>Sysav ser allvarligt på spridningen av </a:t>
            </a:r>
            <a:r>
              <a:rPr lang="sv-SE" dirty="0" err="1"/>
              <a:t>invasiva</a:t>
            </a:r>
            <a:r>
              <a:rPr lang="sv-SE" dirty="0"/>
              <a:t> arter och arbetar aktivt för att förhindra att dessa hamnar i kretsloppen. </a:t>
            </a:r>
          </a:p>
          <a:p>
            <a:pPr marL="0" indent="0">
              <a:buNone/>
            </a:pPr>
            <a:r>
              <a:rPr lang="sv-SE" dirty="0"/>
              <a:t>Vi följer myndigheternas riktlinjer och uppmanar allmänheten att hantera misstänkta fall på ett ansvarsfullt sätt. </a:t>
            </a:r>
          </a:p>
        </p:txBody>
      </p:sp>
      <p:pic>
        <p:nvPicPr>
          <p:cNvPr id="1028" name="Picture 4" descr="Plattmask från Sydamerika upptäckt i plantering - Malmö stad">
            <a:extLst>
              <a:ext uri="{FF2B5EF4-FFF2-40B4-BE49-F238E27FC236}">
                <a16:creationId xmlns:a16="http://schemas.microsoft.com/office/drawing/2014/main" id="{32FDCF6B-641A-B70B-19E1-21884715A1B0}"/>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0378" r="203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13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C3CA34-5D7D-FDC5-97E0-A0D3F1941BA1}"/>
              </a:ext>
            </a:extLst>
          </p:cNvPr>
          <p:cNvSpPr>
            <a:spLocks noGrp="1"/>
          </p:cNvSpPr>
          <p:nvPr>
            <p:ph type="title"/>
          </p:nvPr>
        </p:nvSpPr>
        <p:spPr/>
        <p:txBody>
          <a:bodyPr/>
          <a:lstStyle/>
          <a:p>
            <a:r>
              <a:rPr lang="sv-SE" b="1" dirty="0"/>
              <a:t>Q&amp;A plattmask </a:t>
            </a:r>
          </a:p>
        </p:txBody>
      </p:sp>
      <p:sp>
        <p:nvSpPr>
          <p:cNvPr id="3" name="Platshållare för innehåll 2">
            <a:extLst>
              <a:ext uri="{FF2B5EF4-FFF2-40B4-BE49-F238E27FC236}">
                <a16:creationId xmlns:a16="http://schemas.microsoft.com/office/drawing/2014/main" id="{529481BD-71BD-8EC7-07AB-3A19288209B9}"/>
              </a:ext>
            </a:extLst>
          </p:cNvPr>
          <p:cNvSpPr>
            <a:spLocks noGrp="1"/>
          </p:cNvSpPr>
          <p:nvPr>
            <p:ph sz="half" idx="1"/>
          </p:nvPr>
        </p:nvSpPr>
        <p:spPr/>
        <p:txBody>
          <a:bodyPr/>
          <a:lstStyle/>
          <a:p>
            <a:pPr marL="0" indent="0">
              <a:buNone/>
            </a:pPr>
            <a:r>
              <a:rPr lang="sv-SE" sz="2400" b="1" dirty="0"/>
              <a:t>Hantering och sortering </a:t>
            </a:r>
          </a:p>
          <a:p>
            <a:r>
              <a:rPr lang="sv-SE" b="1" dirty="0"/>
              <a:t>Vad gör jag om jag upptäcker plattmask?</a:t>
            </a:r>
          </a:p>
          <a:p>
            <a:pPr lvl="1"/>
            <a:r>
              <a:rPr lang="sv-SE" dirty="0"/>
              <a:t>Rapportera till butiken eller plantskolan du köpte växten från, så att de kan sanera.</a:t>
            </a:r>
          </a:p>
          <a:p>
            <a:pPr lvl="1"/>
            <a:r>
              <a:rPr lang="sv-SE" dirty="0"/>
              <a:t>Mejla även din länsstyrelse och berätta vilken växt det gäller och var den köptes.</a:t>
            </a:r>
          </a:p>
          <a:p>
            <a:pPr lvl="1"/>
            <a:r>
              <a:rPr lang="sv-SE" dirty="0"/>
              <a:t>Du kan sanera växten, enligt länsstyrelsens instruktioner, eller slänga. </a:t>
            </a:r>
          </a:p>
          <a:p>
            <a:pPr lvl="1"/>
            <a:endParaRPr lang="sv-SE" dirty="0"/>
          </a:p>
          <a:p>
            <a:pPr marL="300600" lvl="1">
              <a:spcBef>
                <a:spcPts val="1600"/>
              </a:spcBef>
            </a:pPr>
            <a:r>
              <a:rPr lang="sv-SE" sz="1800" b="1" dirty="0"/>
              <a:t>Hur slänger jag plattmasksmittade växter? </a:t>
            </a:r>
          </a:p>
          <a:p>
            <a:pPr lvl="1"/>
            <a:r>
              <a:rPr lang="sv-SE" dirty="0"/>
              <a:t>Hela växten, med jord- och </a:t>
            </a:r>
            <a:r>
              <a:rPr lang="sv-SE" dirty="0" err="1"/>
              <a:t>rotklump</a:t>
            </a:r>
            <a:r>
              <a:rPr lang="sv-SE" dirty="0"/>
              <a:t>, ska läggas i en försluten sopsäck och sorteras som </a:t>
            </a:r>
            <a:r>
              <a:rPr lang="sv-SE" i="1" dirty="0"/>
              <a:t>Brännbar rest </a:t>
            </a:r>
          </a:p>
        </p:txBody>
      </p:sp>
      <p:sp>
        <p:nvSpPr>
          <p:cNvPr id="4" name="Platshållare för innehåll 3">
            <a:extLst>
              <a:ext uri="{FF2B5EF4-FFF2-40B4-BE49-F238E27FC236}">
                <a16:creationId xmlns:a16="http://schemas.microsoft.com/office/drawing/2014/main" id="{851E03D7-1178-ADF9-56F0-6D836855765E}"/>
              </a:ext>
            </a:extLst>
          </p:cNvPr>
          <p:cNvSpPr>
            <a:spLocks noGrp="1"/>
          </p:cNvSpPr>
          <p:nvPr>
            <p:ph sz="half" idx="2"/>
          </p:nvPr>
        </p:nvSpPr>
        <p:spPr/>
        <p:txBody>
          <a:bodyPr/>
          <a:lstStyle/>
          <a:p>
            <a:pPr marL="0" indent="0">
              <a:buNone/>
            </a:pPr>
            <a:r>
              <a:rPr lang="sv-SE" sz="2400" b="1" dirty="0"/>
              <a:t>Jord och kompost </a:t>
            </a:r>
          </a:p>
          <a:p>
            <a:r>
              <a:rPr lang="sv-SE" b="1" dirty="0"/>
              <a:t>Kan plattmask finnas i </a:t>
            </a:r>
            <a:r>
              <a:rPr lang="sv-SE" b="1" dirty="0" err="1"/>
              <a:t>Sysavs</a:t>
            </a:r>
            <a:r>
              <a:rPr lang="sv-SE" b="1" dirty="0"/>
              <a:t> jord eller kompost?</a:t>
            </a:r>
          </a:p>
          <a:p>
            <a:pPr lvl="1"/>
            <a:r>
              <a:rPr lang="sv-SE" dirty="0"/>
              <a:t>Nej. Plattmasken dör efter 15 minuter vid 38–39 °C, och </a:t>
            </a:r>
            <a:r>
              <a:rPr lang="sv-SE" dirty="0" err="1"/>
              <a:t>Sysavs</a:t>
            </a:r>
            <a:r>
              <a:rPr lang="sv-SE" dirty="0"/>
              <a:t> kompost når minst 60 °C under lång tid oavsett var man mäter.</a:t>
            </a:r>
          </a:p>
        </p:txBody>
      </p:sp>
    </p:spTree>
    <p:extLst>
      <p:ext uri="{BB962C8B-B14F-4D97-AF65-F5344CB8AC3E}">
        <p14:creationId xmlns:p14="http://schemas.microsoft.com/office/powerpoint/2010/main" val="2886293007"/>
      </p:ext>
    </p:extLst>
  </p:cSld>
  <p:clrMapOvr>
    <a:masterClrMapping/>
  </p:clrMapOvr>
</p:sld>
</file>

<file path=ppt/theme/theme1.xml><?xml version="1.0" encoding="utf-8"?>
<a:theme xmlns:a="http://schemas.openxmlformats.org/drawingml/2006/main" name="Sysav">
  <a:themeElements>
    <a:clrScheme name="Sysav">
      <a:dk1>
        <a:srgbClr val="000000"/>
      </a:dk1>
      <a:lt1>
        <a:srgbClr val="FFFFFF"/>
      </a:lt1>
      <a:dk2>
        <a:srgbClr val="1B79B3"/>
      </a:dk2>
      <a:lt2>
        <a:srgbClr val="EBEBEE"/>
      </a:lt2>
      <a:accent1>
        <a:srgbClr val="415E71"/>
      </a:accent1>
      <a:accent2>
        <a:srgbClr val="1A78B2"/>
      </a:accent2>
      <a:accent3>
        <a:srgbClr val="E9DB6E"/>
      </a:accent3>
      <a:accent4>
        <a:srgbClr val="38383C"/>
      </a:accent4>
      <a:accent5>
        <a:srgbClr val="735144"/>
      </a:accent5>
      <a:accent6>
        <a:srgbClr val="D8C7A1"/>
      </a:accent6>
      <a:hlink>
        <a:srgbClr val="1A78B2"/>
      </a:hlink>
      <a:folHlink>
        <a:srgbClr val="415E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Blå">
      <a:srgbClr val="1B79B3"/>
    </a:custClr>
    <a:custClr name="Grå">
      <a:srgbClr val="EDF2E7"/>
    </a:custClr>
    <a:custClr name="Gul">
      <a:srgbClr val="E9DB6E"/>
    </a:custClr>
    <a:custClr name="Rosa">
      <a:srgbClr val="F5D0C8"/>
    </a:custClr>
    <a:custClr name="Sand">
      <a:srgbClr val="D8C7A1"/>
    </a:custClr>
    <a:custClr name="Gråblå">
      <a:srgbClr val="415E72"/>
    </a:custClr>
    <a:custClr name="Jord">
      <a:srgbClr val="735244"/>
    </a:custClr>
    <a:custClr name="Mörkgrå">
      <a:srgbClr val="38393C"/>
    </a:custClr>
    <a:custClr name="Blank">
      <a:srgbClr val="FFFFFF"/>
    </a:custClr>
    <a:custClr name="Blank">
      <a:srgbClr val="FFFFFF"/>
    </a:custClr>
    <a:custClr name="Blå 2">
      <a:srgbClr val="4994C2"/>
    </a:custClr>
    <a:custClr name="Grå 2">
      <a:srgbClr val="F1F5EC"/>
    </a:custClr>
    <a:custClr name="Gul 2">
      <a:srgbClr val="EDE28B"/>
    </a:custClr>
    <a:custClr name="Rosa 2">
      <a:srgbClr val="F7DAD3"/>
    </a:custClr>
    <a:custClr name="Sand 2">
      <a:srgbClr val="E0D2B4"/>
    </a:custClr>
    <a:custClr name="Blank">
      <a:srgbClr val="FFFFFF"/>
    </a:custClr>
    <a:custClr name="Blank">
      <a:srgbClr val="FFFFFF"/>
    </a:custClr>
    <a:custClr name="Blank">
      <a:srgbClr val="FFFFFF"/>
    </a:custClr>
    <a:custClr name="Blank">
      <a:srgbClr val="FFFFFF"/>
    </a:custClr>
    <a:custClr name="Blank">
      <a:srgbClr val="FFFFFF"/>
    </a:custClr>
    <a:custClr name="Blå 3">
      <a:srgbClr val="A4C9E1"/>
    </a:custClr>
    <a:custClr name="Grå 3">
      <a:srgbClr val="F8FAF5"/>
    </a:custClr>
    <a:custClr name="Gul 3">
      <a:srgbClr val="F6F1C5"/>
    </a:custClr>
    <a:custClr name="Rosa 3">
      <a:srgbClr val="FBECE9"/>
    </a:custClr>
    <a:custClr name="Sand 3">
      <a:srgbClr val="EFE9DA"/>
    </a:custClr>
    <a:custClr name="Röd">
      <a:srgbClr val="D51F3A"/>
    </a:custClr>
    <a:custClr name="Gul">
      <a:srgbClr val="E0B648"/>
    </a:custClr>
    <a:custClr name="Grön">
      <a:srgbClr val="7BAA1F"/>
    </a:custClr>
    <a:custClr name="Blank">
      <a:srgbClr val="FFFFFF"/>
    </a:custClr>
    <a:custClr name="Blank">
      <a:srgbClr val="FFFFFF"/>
    </a:custClr>
    <a:custClr name="Blå 4">
      <a:srgbClr val="D1E4F0"/>
    </a:custClr>
    <a:custClr name="Grå 4">
      <a:srgbClr val="FBFCFA"/>
    </a:custClr>
    <a:custClr name="Gul 4">
      <a:srgbClr val="FBF8E2"/>
    </a:custClr>
    <a:custClr name="Rosa 4">
      <a:srgbClr val="FDF6F4"/>
    </a:custClr>
    <a:custClr name="Sand 4">
      <a:srgbClr val="F7F4EC"/>
    </a:custClr>
  </a:custClrLst>
  <a:extLst>
    <a:ext uri="{05A4C25C-085E-4340-85A3-A5531E510DB2}">
      <thm15:themeFamily xmlns:thm15="http://schemas.microsoft.com/office/thememl/2012/main" name="Presentation1" id="{FB74CF9D-3553-4833-8AAD-BE00994AF38C}" vid="{4984D5EE-7A6D-4EB0-8337-543DE668F22A}"/>
    </a:ext>
  </a:extLst>
</a:theme>
</file>

<file path=ppt/theme/theme2.xml><?xml version="1.0" encoding="utf-8"?>
<a:theme xmlns:a="http://schemas.openxmlformats.org/drawingml/2006/main" name="Sysav färgversioner">
  <a:themeElements>
    <a:clrScheme name="Sysav">
      <a:dk1>
        <a:srgbClr val="000000"/>
      </a:dk1>
      <a:lt1>
        <a:srgbClr val="FFFFFF"/>
      </a:lt1>
      <a:dk2>
        <a:srgbClr val="1B79B3"/>
      </a:dk2>
      <a:lt2>
        <a:srgbClr val="EBEBEE"/>
      </a:lt2>
      <a:accent1>
        <a:srgbClr val="415E71"/>
      </a:accent1>
      <a:accent2>
        <a:srgbClr val="1A78B2"/>
      </a:accent2>
      <a:accent3>
        <a:srgbClr val="E9DB6E"/>
      </a:accent3>
      <a:accent4>
        <a:srgbClr val="38383C"/>
      </a:accent4>
      <a:accent5>
        <a:srgbClr val="735144"/>
      </a:accent5>
      <a:accent6>
        <a:srgbClr val="D8C7A1"/>
      </a:accent6>
      <a:hlink>
        <a:srgbClr val="1A78B2"/>
      </a:hlink>
      <a:folHlink>
        <a:srgbClr val="415E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Blå">
      <a:srgbClr val="1B79B3"/>
    </a:custClr>
    <a:custClr name="Grå">
      <a:srgbClr val="EDF2E7"/>
    </a:custClr>
    <a:custClr name="Gul">
      <a:srgbClr val="E9DB6E"/>
    </a:custClr>
    <a:custClr name="Rosa">
      <a:srgbClr val="F5D0C8"/>
    </a:custClr>
    <a:custClr name="Sand">
      <a:srgbClr val="D8C7A1"/>
    </a:custClr>
    <a:custClr name="Gråblå">
      <a:srgbClr val="415E72"/>
    </a:custClr>
    <a:custClr name="Jord">
      <a:srgbClr val="735244"/>
    </a:custClr>
    <a:custClr name="Mörkgrå">
      <a:srgbClr val="38393C"/>
    </a:custClr>
    <a:custClr name="Blank">
      <a:srgbClr val="FFFFFF"/>
    </a:custClr>
    <a:custClr name="Blank">
      <a:srgbClr val="FFFFFF"/>
    </a:custClr>
    <a:custClr name="Blå 2">
      <a:srgbClr val="4994C2"/>
    </a:custClr>
    <a:custClr name="Grå 2">
      <a:srgbClr val="F1F5EC"/>
    </a:custClr>
    <a:custClr name="Gul 2">
      <a:srgbClr val="EDE28B"/>
    </a:custClr>
    <a:custClr name="Rosa 2">
      <a:srgbClr val="F7DAD3"/>
    </a:custClr>
    <a:custClr name="Sand 2">
      <a:srgbClr val="E0D2B4"/>
    </a:custClr>
    <a:custClr name="Blank">
      <a:srgbClr val="FFFFFF"/>
    </a:custClr>
    <a:custClr name="Blank">
      <a:srgbClr val="FFFFFF"/>
    </a:custClr>
    <a:custClr name="Blank">
      <a:srgbClr val="FFFFFF"/>
    </a:custClr>
    <a:custClr name="Blank">
      <a:srgbClr val="FFFFFF"/>
    </a:custClr>
    <a:custClr name="Blank">
      <a:srgbClr val="FFFFFF"/>
    </a:custClr>
    <a:custClr name="Blå 3">
      <a:srgbClr val="A4C9E1"/>
    </a:custClr>
    <a:custClr name="Grå 3">
      <a:srgbClr val="F8FAF5"/>
    </a:custClr>
    <a:custClr name="Gul 3">
      <a:srgbClr val="F6F1C5"/>
    </a:custClr>
    <a:custClr name="Rosa 3">
      <a:srgbClr val="FBECE9"/>
    </a:custClr>
    <a:custClr name="Sand 3">
      <a:srgbClr val="EFE9DA"/>
    </a:custClr>
    <a:custClr name="Röd">
      <a:srgbClr val="D51F3A"/>
    </a:custClr>
    <a:custClr name="Gul">
      <a:srgbClr val="E0B648"/>
    </a:custClr>
    <a:custClr name="Grön">
      <a:srgbClr val="7BAA1F"/>
    </a:custClr>
    <a:custClr name="Blank">
      <a:srgbClr val="FFFFFF"/>
    </a:custClr>
    <a:custClr name="Blank">
      <a:srgbClr val="FFFFFF"/>
    </a:custClr>
    <a:custClr name="Blå 4">
      <a:srgbClr val="D1E4F0"/>
    </a:custClr>
    <a:custClr name="Grå 4">
      <a:srgbClr val="FBFCFA"/>
    </a:custClr>
    <a:custClr name="Gul 4">
      <a:srgbClr val="FBF8E2"/>
    </a:custClr>
    <a:custClr name="Rosa 4">
      <a:srgbClr val="FDF6F4"/>
    </a:custClr>
    <a:custClr name="Sand 4">
      <a:srgbClr val="F7F4EC"/>
    </a:custClr>
  </a:custClrLst>
  <a:extLst>
    <a:ext uri="{05A4C25C-085E-4340-85A3-A5531E510DB2}">
      <thm15:themeFamily xmlns:thm15="http://schemas.microsoft.com/office/thememl/2012/main" name="Presentation1" id="{FB74CF9D-3553-4833-8AAD-BE00994AF38C}" vid="{BEC671BA-DA72-4B76-93C4-CBCA776F7C1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24</TotalTime>
  <Words>210</Words>
  <Application>Microsoft Office PowerPoint</Application>
  <PresentationFormat>Bredbild</PresentationFormat>
  <Paragraphs>16</Paragraphs>
  <Slides>2</Slides>
  <Notes>0</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2</vt:i4>
      </vt:variant>
    </vt:vector>
  </HeadingPairs>
  <TitlesOfParts>
    <vt:vector size="6" baseType="lpstr">
      <vt:lpstr>Arial</vt:lpstr>
      <vt:lpstr>Calibri</vt:lpstr>
      <vt:lpstr>Sysav</vt:lpstr>
      <vt:lpstr>Sysav färgversioner</vt:lpstr>
      <vt:lpstr>Plattmask </vt:lpstr>
      <vt:lpstr>Q&amp;A plattmask </vt:lpstr>
    </vt:vector>
  </TitlesOfParts>
  <Company>Sysav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Vilén</dc:creator>
  <cp:lastModifiedBy>Anna Vilén</cp:lastModifiedBy>
  <cp:revision>1</cp:revision>
  <dcterms:created xsi:type="dcterms:W3CDTF">2025-04-25T12:45:52Z</dcterms:created>
  <dcterms:modified xsi:type="dcterms:W3CDTF">2025-04-25T13:09:54Z</dcterms:modified>
</cp:coreProperties>
</file>